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4" r:id="rId5"/>
    <p:sldId id="269" r:id="rId6"/>
    <p:sldId id="262" r:id="rId7"/>
    <p:sldId id="278" r:id="rId8"/>
    <p:sldId id="273" r:id="rId9"/>
    <p:sldId id="263" r:id="rId10"/>
    <p:sldId id="274" r:id="rId11"/>
    <p:sldId id="265" r:id="rId12"/>
    <p:sldId id="277" r:id="rId13"/>
    <p:sldId id="276" r:id="rId14"/>
    <p:sldId id="266" r:id="rId15"/>
    <p:sldId id="271" r:id="rId16"/>
    <p:sldId id="272" r:id="rId17"/>
    <p:sldId id="275" r:id="rId18"/>
    <p:sldId id="270" r:id="rId19"/>
    <p:sldId id="268" r:id="rId20"/>
    <p:sldId id="267" r:id="rId21"/>
  </p:sldIdLst>
  <p:sldSz cx="12192000" cy="6858000"/>
  <p:notesSz cx="6858000" cy="9144000"/>
  <p:defaultTextStyle>
    <a:defPPr>
      <a:defRPr lang="en-B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D53"/>
    <a:srgbClr val="639139"/>
    <a:srgbClr val="4B6C2A"/>
    <a:srgbClr val="FFB41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7"/>
    <p:restoredTop sz="96327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7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F10FF36-C0C2-F3D0-47AF-1391EBAB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" y="-249443"/>
            <a:ext cx="12192002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9F6F-1663-4DF3-ABFC-17C49AA03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8" y="5422789"/>
            <a:ext cx="8948048" cy="706641"/>
          </a:xfrm>
        </p:spPr>
        <p:txBody>
          <a:bodyPr anchor="b">
            <a:normAutofit/>
          </a:bodyPr>
          <a:lstStyle/>
          <a:p>
            <a:r>
              <a:rPr lang="en-BW" sz="2800" dirty="0"/>
              <a:t>Type 1 Diabetes SNP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09DF-B28C-A6E0-ADB9-B6F7B34F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353856" cy="365125"/>
          </a:xfrm>
        </p:spPr>
        <p:txBody>
          <a:bodyPr anchor="t">
            <a:normAutofit/>
          </a:bodyPr>
          <a:lstStyle/>
          <a:p>
            <a:r>
              <a:rPr lang="en-GB" sz="1600" dirty="0"/>
              <a:t>By Team Microsoft Edge </a:t>
            </a:r>
            <a:endParaRPr lang="en-BW" sz="1600" dirty="0"/>
          </a:p>
        </p:txBody>
      </p:sp>
    </p:spTree>
    <p:extLst>
      <p:ext uri="{BB962C8B-B14F-4D97-AF65-F5344CB8AC3E}">
        <p14:creationId xmlns:p14="http://schemas.microsoft.com/office/powerpoint/2010/main" val="2673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Backend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09AC1-5A8D-6FFF-3B68-A09D52EDF17F}"/>
              </a:ext>
            </a:extLst>
          </p:cNvPr>
          <p:cNvSpPr txBox="1"/>
          <p:nvPr/>
        </p:nvSpPr>
        <p:spPr>
          <a:xfrm>
            <a:off x="664536" y="1229139"/>
            <a:ext cx="10667993" cy="502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Database creation: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Sqlite3 was used to produce a locally saved DB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ORM was then used to access this in Flask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Python files were created for different tasks: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app.py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is responsible for creating a flask instance and connecting this to our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db_init.py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initialises the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 and creates a session to connect to 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models.py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ORM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main.py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routes for the website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functions.py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search functionality as functions in a separate file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Manhattan plot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E9DCE-EEBC-51C1-EF56-246C5F2C0A3A}"/>
              </a:ext>
            </a:extLst>
          </p:cNvPr>
          <p:cNvSpPr txBox="1"/>
          <p:nvPr/>
        </p:nvSpPr>
        <p:spPr>
          <a:xfrm>
            <a:off x="740113" y="1646583"/>
            <a:ext cx="1045991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entury Gothic" panose="020B0502020202020204" pitchFamily="34" charset="0"/>
              </a:rPr>
              <a:t>Definition: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Shows the negative log p-values plotted by chromosome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GB" sz="2000" b="1" dirty="0">
                <a:latin typeface="Century Gothic" panose="020B0502020202020204" pitchFamily="34" charset="0"/>
              </a:rPr>
              <a:t>Method: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Interactive plot using R package “</a:t>
            </a:r>
            <a:r>
              <a:rPr lang="en-GB" sz="2000" i="1" dirty="0" err="1">
                <a:latin typeface="Century Gothic" panose="020B0502020202020204" pitchFamily="34" charset="0"/>
              </a:rPr>
              <a:t>manhattanly</a:t>
            </a:r>
            <a:r>
              <a:rPr lang="en-GB" sz="2000" dirty="0">
                <a:latin typeface="Century Gothic" panose="020B0502020202020204" pitchFamily="34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Required data wrangling to get the data in the format required for </a:t>
            </a:r>
            <a:r>
              <a:rPr lang="en-GB" sz="2000" dirty="0" err="1">
                <a:latin typeface="Century Gothic" panose="020B0502020202020204" pitchFamily="34" charset="0"/>
              </a:rPr>
              <a:t>manhattanly</a:t>
            </a: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Used python to call the R function using “rpy2”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 is saved as a html file which is then linked to the website</a:t>
            </a:r>
            <a:endParaRPr lang="en-BW" sz="2000" dirty="0">
              <a:latin typeface="Century Gothic" panose="020B0502020202020204" pitchFamily="34" charset="0"/>
            </a:endParaRP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Linkage Disequilibrium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4BF093E-8E81-6487-E468-12C088463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8" t="18243" r="12359" b="25876"/>
          <a:stretch/>
        </p:blipFill>
        <p:spPr>
          <a:xfrm>
            <a:off x="7248939" y="2646746"/>
            <a:ext cx="4111101" cy="294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61050-BE12-182D-3E05-27A434598BCE}"/>
              </a:ext>
            </a:extLst>
          </p:cNvPr>
          <p:cNvSpPr txBox="1"/>
          <p:nvPr/>
        </p:nvSpPr>
        <p:spPr>
          <a:xfrm>
            <a:off x="626788" y="1301583"/>
            <a:ext cx="108893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Linkage disequilibrium (LD) describes the degree to which one genetic variant is associated/correlated in terms of Inheritance with another genetic variant within a given population.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Plotting the relationship between variants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is done using a form of a heatmap.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This can help visualise the relationship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 between two variants.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The LD Plot in this case was produced using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the “</a:t>
            </a:r>
            <a:r>
              <a:rPr lang="en-GB" sz="2000" dirty="0" err="1">
                <a:latin typeface="Century Gothic" panose="020B0502020202020204" pitchFamily="34" charset="0"/>
              </a:rPr>
              <a:t>ld_plot</a:t>
            </a:r>
            <a:r>
              <a:rPr lang="en-GB" sz="2000" dirty="0">
                <a:latin typeface="Century Gothic" panose="020B0502020202020204" pitchFamily="34" charset="0"/>
              </a:rPr>
              <a:t>” function in python (&gt;3.6).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BW" sz="2000" dirty="0">
                <a:latin typeface="Century Gothic" panose="020B0502020202020204" pitchFamily="34" charset="0"/>
              </a:rPr>
              <a:t> </a:t>
            </a: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Frontend Overview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2A1D0A-AEA2-6495-A68F-01522CF3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9" y="1803399"/>
            <a:ext cx="8919937" cy="43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1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Demo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714C8-700F-4539-CDAB-143CB3DD5CE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oup 28">
            <a:extLst>
              <a:ext uri="{FF2B5EF4-FFF2-40B4-BE49-F238E27FC236}">
                <a16:creationId xmlns:a16="http://schemas.microsoft.com/office/drawing/2014/main" id="{9753DF4D-7F1B-2920-1855-05A833576A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13EF2EA5-9CAA-4F16-4680-C03E02F1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615A4D44-9CDB-0700-B0ED-EBE0CF907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61A3D684-A0D0-8C3B-F7EF-6BC7C7FF7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0C344A91-3CF6-1EEE-B81D-267A2C04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57FE3651-B36D-928C-A152-F53B6EA5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AC888BBD-2567-3BD4-41D8-A1BFC5A7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0890AB1-2B65-F57E-7F4B-F484FAE9F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4461469F-3C91-5922-21F7-F61D00438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B35CB181-287B-0371-EED3-802059FA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2C60570F-22AC-F2E1-5E9C-5A6FC9BA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5D742BB7-B597-4873-3971-76EBEABF7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BD181516-C500-4F8A-0FA5-8AA16230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B8B283CF-0E6D-33CE-C5E0-96888170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A0E7F77E-5414-BE3A-892C-4603ABB74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37105E82-177E-6DD5-2F43-E7B456E8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86B7F039-21D2-39E7-2531-E7D4252FE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D4A1A08-458E-6850-B848-A6E5466E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AB4B17F7-0580-9E67-3B77-7C5C5A8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DE4EA1CE-62B8-21AE-6B02-4149F9698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E112F803-034F-56EE-92C1-AC078FCD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10460485-E537-7292-4A8B-81CE0F9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128BEF44-8F73-6E7C-B26B-2C23F8A6E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38F759BB-0B15-A5E8-20F7-C874231E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4897BE1-7C13-C681-7F58-A98DA03D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F1D75364-6689-DB2D-7CDB-93517A1E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B88B1AC2-A05F-BDB5-2733-E562C9A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16C19B38-C086-BE5C-BF68-86C334A53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64312207-5313-E7E4-877A-A1D232803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7455DDF8-7FF3-D0CE-4A11-DC57ECA1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4F1A6BAD-BBD5-432A-0995-CE66B30A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783513CF-173F-A370-293B-BCCCADD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74450E48-6E57-5A6B-D627-86404335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C2A1F4A5-4A55-29E8-C769-B3CE6292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A7CAFE93-B64D-114F-F1E8-E3DF984F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521A928A-DFB9-4747-49CB-FB7F96C2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>
              <a:extLst>
                <a:ext uri="{FF2B5EF4-FFF2-40B4-BE49-F238E27FC236}">
                  <a16:creationId xmlns:a16="http://schemas.microsoft.com/office/drawing/2014/main" id="{86E514D7-4679-A66B-4605-30A61641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E793D760-F7F1-8D36-BB78-D2F9EB387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4EF844F0-7A43-4BDF-8B65-2D96316D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829847E4-0E8D-7E71-AACC-A8619C25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D5C17625-EB23-1FCF-A663-7CC6CD247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D5196602-7FAA-FCD8-1AEC-DA7A3047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07A4CEA8-94A2-9165-497A-3ADA60F01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7FFA2B45-BC13-27CD-CFF4-475033D3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2F910F68-5254-B2FB-E1E6-199274EA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D6088BB3-CFDA-EA14-D419-93BA2DEE9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33823817-F8AB-AF2A-BE47-766C71D0A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2C320218-45C5-97F0-FAC5-71D79097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6">
              <a:extLst>
                <a:ext uri="{FF2B5EF4-FFF2-40B4-BE49-F238E27FC236}">
                  <a16:creationId xmlns:a16="http://schemas.microsoft.com/office/drawing/2014/main" id="{2898334F-9E65-2D4B-EA51-DB96014A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4F0CED14-E6DD-AC99-5AF2-274984E5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8">
              <a:extLst>
                <a:ext uri="{FF2B5EF4-FFF2-40B4-BE49-F238E27FC236}">
                  <a16:creationId xmlns:a16="http://schemas.microsoft.com/office/drawing/2014/main" id="{A72E261E-814A-A0D8-741A-27804897B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E8364437-4C4E-752D-22D7-5DA81D6F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C918140B-A839-58C0-D532-20150712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3F6F89B1-1DC8-D422-660C-6A050BD0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2">
              <a:extLst>
                <a:ext uri="{FF2B5EF4-FFF2-40B4-BE49-F238E27FC236}">
                  <a16:creationId xmlns:a16="http://schemas.microsoft.com/office/drawing/2014/main" id="{3BB2F37D-68DF-04E3-803D-DC70DCF7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B2DF59C2-C16C-2FDE-DE95-8ED534DE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8DE0C013-35EA-9C9C-677C-8E1BA62A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0452E2E6-6C1E-AD84-24D5-D06BDC35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026373F-210A-49FC-ACA8-DDF54C478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9709C8C9-5270-47E5-F5A2-A0606520F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BE586B30-AE2B-D8FF-7F9D-B01D0EE9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9">
              <a:extLst>
                <a:ext uri="{FF2B5EF4-FFF2-40B4-BE49-F238E27FC236}">
                  <a16:creationId xmlns:a16="http://schemas.microsoft.com/office/drawing/2014/main" id="{FABC4540-133B-4B0B-63B7-D04DAE6A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>
              <a:extLst>
                <a:ext uri="{FF2B5EF4-FFF2-40B4-BE49-F238E27FC236}">
                  <a16:creationId xmlns:a16="http://schemas.microsoft.com/office/drawing/2014/main" id="{310CC0B7-730D-19B0-25B1-6A3131DF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1">
              <a:extLst>
                <a:ext uri="{FF2B5EF4-FFF2-40B4-BE49-F238E27FC236}">
                  <a16:creationId xmlns:a16="http://schemas.microsoft.com/office/drawing/2014/main" id="{B6D7FC96-FF2B-86F9-AB18-65CACD277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2">
              <a:extLst>
                <a:ext uri="{FF2B5EF4-FFF2-40B4-BE49-F238E27FC236}">
                  <a16:creationId xmlns:a16="http://schemas.microsoft.com/office/drawing/2014/main" id="{2E571B90-526C-5DF1-0E42-CB4E8935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3">
              <a:extLst>
                <a:ext uri="{FF2B5EF4-FFF2-40B4-BE49-F238E27FC236}">
                  <a16:creationId xmlns:a16="http://schemas.microsoft.com/office/drawing/2014/main" id="{0911B22F-2FEA-ED90-F749-EBFFDF6D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486604BD-AB6D-46A9-62AA-515C0E8E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5">
              <a:extLst>
                <a:ext uri="{FF2B5EF4-FFF2-40B4-BE49-F238E27FC236}">
                  <a16:creationId xmlns:a16="http://schemas.microsoft.com/office/drawing/2014/main" id="{E1BE53DA-305B-FA94-7851-23FC70E1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6">
              <a:extLst>
                <a:ext uri="{FF2B5EF4-FFF2-40B4-BE49-F238E27FC236}">
                  <a16:creationId xmlns:a16="http://schemas.microsoft.com/office/drawing/2014/main" id="{32B601CB-2C1D-03DA-4CBA-84A4A57B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7">
              <a:extLst>
                <a:ext uri="{FF2B5EF4-FFF2-40B4-BE49-F238E27FC236}">
                  <a16:creationId xmlns:a16="http://schemas.microsoft.com/office/drawing/2014/main" id="{58C309AD-1F9C-645F-C5EC-4D917F403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8">
              <a:extLst>
                <a:ext uri="{FF2B5EF4-FFF2-40B4-BE49-F238E27FC236}">
                  <a16:creationId xmlns:a16="http://schemas.microsoft.com/office/drawing/2014/main" id="{DF1DA483-C8B4-18D9-2E5E-DAB29B91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9">
              <a:extLst>
                <a:ext uri="{FF2B5EF4-FFF2-40B4-BE49-F238E27FC236}">
                  <a16:creationId xmlns:a16="http://schemas.microsoft.com/office/drawing/2014/main" id="{584E1918-8860-1C45-171D-15AA8D993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0">
              <a:extLst>
                <a:ext uri="{FF2B5EF4-FFF2-40B4-BE49-F238E27FC236}">
                  <a16:creationId xmlns:a16="http://schemas.microsoft.com/office/drawing/2014/main" id="{EE4DCC69-8044-F745-0143-2135FA93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1">
              <a:extLst>
                <a:ext uri="{FF2B5EF4-FFF2-40B4-BE49-F238E27FC236}">
                  <a16:creationId xmlns:a16="http://schemas.microsoft.com/office/drawing/2014/main" id="{2D91CCF1-26EC-0088-DDC6-AEDE3EC0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2">
              <a:extLst>
                <a:ext uri="{FF2B5EF4-FFF2-40B4-BE49-F238E27FC236}">
                  <a16:creationId xmlns:a16="http://schemas.microsoft.com/office/drawing/2014/main" id="{818EFB30-BB47-C6EF-8A03-B47BA904F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3">
              <a:extLst>
                <a:ext uri="{FF2B5EF4-FFF2-40B4-BE49-F238E27FC236}">
                  <a16:creationId xmlns:a16="http://schemas.microsoft.com/office/drawing/2014/main" id="{E46E983E-FDB4-F3B0-8871-BF07180E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4">
              <a:extLst>
                <a:ext uri="{FF2B5EF4-FFF2-40B4-BE49-F238E27FC236}">
                  <a16:creationId xmlns:a16="http://schemas.microsoft.com/office/drawing/2014/main" id="{045B24FF-3285-4F37-07EF-84BC17E7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5">
              <a:extLst>
                <a:ext uri="{FF2B5EF4-FFF2-40B4-BE49-F238E27FC236}">
                  <a16:creationId xmlns:a16="http://schemas.microsoft.com/office/drawing/2014/main" id="{58617C9B-64FE-78E3-67B0-DFD0778D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6">
              <a:extLst>
                <a:ext uri="{FF2B5EF4-FFF2-40B4-BE49-F238E27FC236}">
                  <a16:creationId xmlns:a16="http://schemas.microsoft.com/office/drawing/2014/main" id="{3937F858-8262-173B-6A0A-0BDC792A0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7">
              <a:extLst>
                <a:ext uri="{FF2B5EF4-FFF2-40B4-BE49-F238E27FC236}">
                  <a16:creationId xmlns:a16="http://schemas.microsoft.com/office/drawing/2014/main" id="{7F883E7A-3403-A805-000B-40AB47AE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8">
              <a:extLst>
                <a:ext uri="{FF2B5EF4-FFF2-40B4-BE49-F238E27FC236}">
                  <a16:creationId xmlns:a16="http://schemas.microsoft.com/office/drawing/2014/main" id="{83989434-D1EC-BCF0-A14B-62EAC8A0E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9">
              <a:extLst>
                <a:ext uri="{FF2B5EF4-FFF2-40B4-BE49-F238E27FC236}">
                  <a16:creationId xmlns:a16="http://schemas.microsoft.com/office/drawing/2014/main" id="{706C9B61-25E9-9902-C541-C271BD44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ECD07DD2-ECB6-48AC-98F0-0F8CEA63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1">
              <a:extLst>
                <a:ext uri="{FF2B5EF4-FFF2-40B4-BE49-F238E27FC236}">
                  <a16:creationId xmlns:a16="http://schemas.microsoft.com/office/drawing/2014/main" id="{43842994-2EEF-36BA-954F-63AA57DF9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2">
              <a:extLst>
                <a:ext uri="{FF2B5EF4-FFF2-40B4-BE49-F238E27FC236}">
                  <a16:creationId xmlns:a16="http://schemas.microsoft.com/office/drawing/2014/main" id="{5DE72DE2-5ED7-D951-4616-E00E4CB9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3">
              <a:extLst>
                <a:ext uri="{FF2B5EF4-FFF2-40B4-BE49-F238E27FC236}">
                  <a16:creationId xmlns:a16="http://schemas.microsoft.com/office/drawing/2014/main" id="{BF6B44EC-C362-C07B-1984-B63862A4A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4">
              <a:extLst>
                <a:ext uri="{FF2B5EF4-FFF2-40B4-BE49-F238E27FC236}">
                  <a16:creationId xmlns:a16="http://schemas.microsoft.com/office/drawing/2014/main" id="{FBF94B1A-051C-9DC3-1949-C4F8653F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5">
              <a:extLst>
                <a:ext uri="{FF2B5EF4-FFF2-40B4-BE49-F238E27FC236}">
                  <a16:creationId xmlns:a16="http://schemas.microsoft.com/office/drawing/2014/main" id="{F7D42EAB-E1E5-D776-E8B9-561E2F610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">
              <a:extLst>
                <a:ext uri="{FF2B5EF4-FFF2-40B4-BE49-F238E27FC236}">
                  <a16:creationId xmlns:a16="http://schemas.microsoft.com/office/drawing/2014/main" id="{28A990D0-986A-6BE5-6580-4B2D5069C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F69B3EFB-50E3-D84C-29AC-C2E1197C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31184DEB-3E33-A260-F1BE-ACD12BEE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171F161E-F2C0-9420-3F76-343D730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0">
              <a:extLst>
                <a:ext uri="{FF2B5EF4-FFF2-40B4-BE49-F238E27FC236}">
                  <a16:creationId xmlns:a16="http://schemas.microsoft.com/office/drawing/2014/main" id="{A0C3AA70-92C4-5C32-436D-81B9B63A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1">
              <a:extLst>
                <a:ext uri="{FF2B5EF4-FFF2-40B4-BE49-F238E27FC236}">
                  <a16:creationId xmlns:a16="http://schemas.microsoft.com/office/drawing/2014/main" id="{D97E06CA-8A63-9760-8C42-3D9441380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2">
              <a:extLst>
                <a:ext uri="{FF2B5EF4-FFF2-40B4-BE49-F238E27FC236}">
                  <a16:creationId xmlns:a16="http://schemas.microsoft.com/office/drawing/2014/main" id="{6A49CEC9-D154-5FD0-62C6-8736A20F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3">
              <a:extLst>
                <a:ext uri="{FF2B5EF4-FFF2-40B4-BE49-F238E27FC236}">
                  <a16:creationId xmlns:a16="http://schemas.microsoft.com/office/drawing/2014/main" id="{EC7A1E44-C989-E61B-6DB2-A0ADA4F3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4">
              <a:extLst>
                <a:ext uri="{FF2B5EF4-FFF2-40B4-BE49-F238E27FC236}">
                  <a16:creationId xmlns:a16="http://schemas.microsoft.com/office/drawing/2014/main" id="{DC9BFEC1-DBDA-E46B-C94B-CFF15350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5">
              <a:extLst>
                <a:ext uri="{FF2B5EF4-FFF2-40B4-BE49-F238E27FC236}">
                  <a16:creationId xmlns:a16="http://schemas.microsoft.com/office/drawing/2014/main" id="{B5F2C35E-BC2C-B5B9-8EEC-8727EBB3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6">
              <a:extLst>
                <a:ext uri="{FF2B5EF4-FFF2-40B4-BE49-F238E27FC236}">
                  <a16:creationId xmlns:a16="http://schemas.microsoft.com/office/drawing/2014/main" id="{59AABEC7-DF43-B230-B27E-731103944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7">
              <a:extLst>
                <a:ext uri="{FF2B5EF4-FFF2-40B4-BE49-F238E27FC236}">
                  <a16:creationId xmlns:a16="http://schemas.microsoft.com/office/drawing/2014/main" id="{57D12DE2-4B78-CD63-4D61-DC1A761E9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8">
              <a:extLst>
                <a:ext uri="{FF2B5EF4-FFF2-40B4-BE49-F238E27FC236}">
                  <a16:creationId xmlns:a16="http://schemas.microsoft.com/office/drawing/2014/main" id="{48A1FDCD-4626-E904-49F6-9A1F8582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9">
              <a:extLst>
                <a:ext uri="{FF2B5EF4-FFF2-40B4-BE49-F238E27FC236}">
                  <a16:creationId xmlns:a16="http://schemas.microsoft.com/office/drawing/2014/main" id="{5EECEFF9-031B-8F5F-6380-B55C815D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0">
              <a:extLst>
                <a:ext uri="{FF2B5EF4-FFF2-40B4-BE49-F238E27FC236}">
                  <a16:creationId xmlns:a16="http://schemas.microsoft.com/office/drawing/2014/main" id="{5CF049E7-2342-DAF7-B716-2EBA4F80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1">
              <a:extLst>
                <a:ext uri="{FF2B5EF4-FFF2-40B4-BE49-F238E27FC236}">
                  <a16:creationId xmlns:a16="http://schemas.microsoft.com/office/drawing/2014/main" id="{85BA00DE-DDBB-0A42-BDCC-C07ACAF13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2">
              <a:extLst>
                <a:ext uri="{FF2B5EF4-FFF2-40B4-BE49-F238E27FC236}">
                  <a16:creationId xmlns:a16="http://schemas.microsoft.com/office/drawing/2014/main" id="{C08853C7-E657-775A-2ABB-2670D7F8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3">
              <a:extLst>
                <a:ext uri="{FF2B5EF4-FFF2-40B4-BE49-F238E27FC236}">
                  <a16:creationId xmlns:a16="http://schemas.microsoft.com/office/drawing/2014/main" id="{BC3D0475-E85F-724F-471F-DEADD0B41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4">
              <a:extLst>
                <a:ext uri="{FF2B5EF4-FFF2-40B4-BE49-F238E27FC236}">
                  <a16:creationId xmlns:a16="http://schemas.microsoft.com/office/drawing/2014/main" id="{CA9A084D-B41D-3E6C-D725-24949A744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5">
              <a:extLst>
                <a:ext uri="{FF2B5EF4-FFF2-40B4-BE49-F238E27FC236}">
                  <a16:creationId xmlns:a16="http://schemas.microsoft.com/office/drawing/2014/main" id="{E95666EB-C835-9A36-4356-7A3868D1E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6">
              <a:extLst>
                <a:ext uri="{FF2B5EF4-FFF2-40B4-BE49-F238E27FC236}">
                  <a16:creationId xmlns:a16="http://schemas.microsoft.com/office/drawing/2014/main" id="{68E83545-CE28-0326-72F0-9B33B980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7">
              <a:extLst>
                <a:ext uri="{FF2B5EF4-FFF2-40B4-BE49-F238E27FC236}">
                  <a16:creationId xmlns:a16="http://schemas.microsoft.com/office/drawing/2014/main" id="{04D36DE1-A72B-369C-B82E-A3C2CE8B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8">
              <a:extLst>
                <a:ext uri="{FF2B5EF4-FFF2-40B4-BE49-F238E27FC236}">
                  <a16:creationId xmlns:a16="http://schemas.microsoft.com/office/drawing/2014/main" id="{222AA92F-AD77-AC02-9852-DEC662E9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94845F66-96C3-7141-995E-C82E8AE57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B8D714F5-9BBA-F131-3F53-A3F02D63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62537E67-FC84-4420-0206-A9C57E3E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D010300D-5B7A-809D-923C-F400E559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3">
              <a:extLst>
                <a:ext uri="{FF2B5EF4-FFF2-40B4-BE49-F238E27FC236}">
                  <a16:creationId xmlns:a16="http://schemas.microsoft.com/office/drawing/2014/main" id="{3F9B96C2-E406-B4FD-E93F-F28876BA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4">
              <a:extLst>
                <a:ext uri="{FF2B5EF4-FFF2-40B4-BE49-F238E27FC236}">
                  <a16:creationId xmlns:a16="http://schemas.microsoft.com/office/drawing/2014/main" id="{489F143E-89C7-EB3B-BC6D-4598F34B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5">
              <a:extLst>
                <a:ext uri="{FF2B5EF4-FFF2-40B4-BE49-F238E27FC236}">
                  <a16:creationId xmlns:a16="http://schemas.microsoft.com/office/drawing/2014/main" id="{BC12ECA7-97DF-8304-00F1-815A5CB8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6">
              <a:extLst>
                <a:ext uri="{FF2B5EF4-FFF2-40B4-BE49-F238E27FC236}">
                  <a16:creationId xmlns:a16="http://schemas.microsoft.com/office/drawing/2014/main" id="{79250B9E-F3B8-0114-6C14-A11BDEBD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7">
              <a:extLst>
                <a:ext uri="{FF2B5EF4-FFF2-40B4-BE49-F238E27FC236}">
                  <a16:creationId xmlns:a16="http://schemas.microsoft.com/office/drawing/2014/main" id="{F640CDC2-92C7-600C-A0AC-B603BE4F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8">
              <a:extLst>
                <a:ext uri="{FF2B5EF4-FFF2-40B4-BE49-F238E27FC236}">
                  <a16:creationId xmlns:a16="http://schemas.microsoft.com/office/drawing/2014/main" id="{16A1A030-3453-EEB3-26C5-C945F4FD6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9">
              <a:extLst>
                <a:ext uri="{FF2B5EF4-FFF2-40B4-BE49-F238E27FC236}">
                  <a16:creationId xmlns:a16="http://schemas.microsoft.com/office/drawing/2014/main" id="{9E36B588-2050-0BB1-05D0-7BD112052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0">
              <a:extLst>
                <a:ext uri="{FF2B5EF4-FFF2-40B4-BE49-F238E27FC236}">
                  <a16:creationId xmlns:a16="http://schemas.microsoft.com/office/drawing/2014/main" id="{D1C5B268-BD06-B416-33E9-EDEEE210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1">
              <a:extLst>
                <a:ext uri="{FF2B5EF4-FFF2-40B4-BE49-F238E27FC236}">
                  <a16:creationId xmlns:a16="http://schemas.microsoft.com/office/drawing/2014/main" id="{454472AC-F652-8DC7-22B0-9E66DBBF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2">
              <a:extLst>
                <a:ext uri="{FF2B5EF4-FFF2-40B4-BE49-F238E27FC236}">
                  <a16:creationId xmlns:a16="http://schemas.microsoft.com/office/drawing/2014/main" id="{18816723-DC26-DEFE-80D3-576A9CA6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3">
              <a:extLst>
                <a:ext uri="{FF2B5EF4-FFF2-40B4-BE49-F238E27FC236}">
                  <a16:creationId xmlns:a16="http://schemas.microsoft.com/office/drawing/2014/main" id="{556A80B5-8D7E-9508-B7D2-A413CC81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4">
              <a:extLst>
                <a:ext uri="{FF2B5EF4-FFF2-40B4-BE49-F238E27FC236}">
                  <a16:creationId xmlns:a16="http://schemas.microsoft.com/office/drawing/2014/main" id="{DDD6E0E9-D807-F1E9-93D7-99C65CB79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5">
              <a:extLst>
                <a:ext uri="{FF2B5EF4-FFF2-40B4-BE49-F238E27FC236}">
                  <a16:creationId xmlns:a16="http://schemas.microsoft.com/office/drawing/2014/main" id="{88A50D92-9B5F-7C60-8ABE-912C6D07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6">
              <a:extLst>
                <a:ext uri="{FF2B5EF4-FFF2-40B4-BE49-F238E27FC236}">
                  <a16:creationId xmlns:a16="http://schemas.microsoft.com/office/drawing/2014/main" id="{884C7C67-09B7-5A62-C1B5-DE09D599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7">
              <a:extLst>
                <a:ext uri="{FF2B5EF4-FFF2-40B4-BE49-F238E27FC236}">
                  <a16:creationId xmlns:a16="http://schemas.microsoft.com/office/drawing/2014/main" id="{6415F4A4-FB4B-9233-05E2-F400F6037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8">
              <a:extLst>
                <a:ext uri="{FF2B5EF4-FFF2-40B4-BE49-F238E27FC236}">
                  <a16:creationId xmlns:a16="http://schemas.microsoft.com/office/drawing/2014/main" id="{176344F2-4ECD-B16A-75D4-20DE70FE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">
              <a:extLst>
                <a:ext uri="{FF2B5EF4-FFF2-40B4-BE49-F238E27FC236}">
                  <a16:creationId xmlns:a16="http://schemas.microsoft.com/office/drawing/2014/main" id="{7C1D0D1B-D44B-1E6E-5B05-45E4C7C6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">
              <a:extLst>
                <a:ext uri="{FF2B5EF4-FFF2-40B4-BE49-F238E27FC236}">
                  <a16:creationId xmlns:a16="http://schemas.microsoft.com/office/drawing/2014/main" id="{807967E3-1CAC-503A-1203-A548527A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1">
              <a:extLst>
                <a:ext uri="{FF2B5EF4-FFF2-40B4-BE49-F238E27FC236}">
                  <a16:creationId xmlns:a16="http://schemas.microsoft.com/office/drawing/2014/main" id="{7226019C-C5F8-2BE7-3D3B-7274AF5C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2">
              <a:extLst>
                <a:ext uri="{FF2B5EF4-FFF2-40B4-BE49-F238E27FC236}">
                  <a16:creationId xmlns:a16="http://schemas.microsoft.com/office/drawing/2014/main" id="{C5523A07-72C0-D95A-39EE-5D4E82BC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3">
              <a:extLst>
                <a:ext uri="{FF2B5EF4-FFF2-40B4-BE49-F238E27FC236}">
                  <a16:creationId xmlns:a16="http://schemas.microsoft.com/office/drawing/2014/main" id="{6621913C-0DB0-7152-D31D-B5042FF2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4">
              <a:extLst>
                <a:ext uri="{FF2B5EF4-FFF2-40B4-BE49-F238E27FC236}">
                  <a16:creationId xmlns:a16="http://schemas.microsoft.com/office/drawing/2014/main" id="{56E288F4-F41E-7BA6-1F3B-8F1A2D623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5">
              <a:extLst>
                <a:ext uri="{FF2B5EF4-FFF2-40B4-BE49-F238E27FC236}">
                  <a16:creationId xmlns:a16="http://schemas.microsoft.com/office/drawing/2014/main" id="{04E403A1-597F-2976-60F4-0F3ABD13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6">
              <a:extLst>
                <a:ext uri="{FF2B5EF4-FFF2-40B4-BE49-F238E27FC236}">
                  <a16:creationId xmlns:a16="http://schemas.microsoft.com/office/drawing/2014/main" id="{A81D2587-4509-9CD2-3943-98AD6AD8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7">
              <a:extLst>
                <a:ext uri="{FF2B5EF4-FFF2-40B4-BE49-F238E27FC236}">
                  <a16:creationId xmlns:a16="http://schemas.microsoft.com/office/drawing/2014/main" id="{9FB2E2C0-F0B3-9EC8-127F-8A9872E6B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8">
              <a:extLst>
                <a:ext uri="{FF2B5EF4-FFF2-40B4-BE49-F238E27FC236}">
                  <a16:creationId xmlns:a16="http://schemas.microsoft.com/office/drawing/2014/main" id="{F0AF6896-99A4-055B-4D42-3C39060B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9">
              <a:extLst>
                <a:ext uri="{FF2B5EF4-FFF2-40B4-BE49-F238E27FC236}">
                  <a16:creationId xmlns:a16="http://schemas.microsoft.com/office/drawing/2014/main" id="{F43D8778-4ECC-5561-362F-E7130ABB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0">
              <a:extLst>
                <a:ext uri="{FF2B5EF4-FFF2-40B4-BE49-F238E27FC236}">
                  <a16:creationId xmlns:a16="http://schemas.microsoft.com/office/drawing/2014/main" id="{C4436D55-0758-3E03-FF9C-6828FB9B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1">
              <a:extLst>
                <a:ext uri="{FF2B5EF4-FFF2-40B4-BE49-F238E27FC236}">
                  <a16:creationId xmlns:a16="http://schemas.microsoft.com/office/drawing/2014/main" id="{8FE0BE5D-3376-22CB-7E5B-8A5C6E6A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2">
              <a:extLst>
                <a:ext uri="{FF2B5EF4-FFF2-40B4-BE49-F238E27FC236}">
                  <a16:creationId xmlns:a16="http://schemas.microsoft.com/office/drawing/2014/main" id="{2119B117-4551-385E-C92A-A82DDF37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3">
              <a:extLst>
                <a:ext uri="{FF2B5EF4-FFF2-40B4-BE49-F238E27FC236}">
                  <a16:creationId xmlns:a16="http://schemas.microsoft.com/office/drawing/2014/main" id="{B2F87DB8-8C1C-9CFD-495B-0ABBF90B7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4">
              <a:extLst>
                <a:ext uri="{FF2B5EF4-FFF2-40B4-BE49-F238E27FC236}">
                  <a16:creationId xmlns:a16="http://schemas.microsoft.com/office/drawing/2014/main" id="{BDBC3F31-0BF1-B398-CC1A-1B860314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5">
              <a:extLst>
                <a:ext uri="{FF2B5EF4-FFF2-40B4-BE49-F238E27FC236}">
                  <a16:creationId xmlns:a16="http://schemas.microsoft.com/office/drawing/2014/main" id="{142E780D-C191-1D3A-C572-DDCB52C0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6">
              <a:extLst>
                <a:ext uri="{FF2B5EF4-FFF2-40B4-BE49-F238E27FC236}">
                  <a16:creationId xmlns:a16="http://schemas.microsoft.com/office/drawing/2014/main" id="{522A7458-AA3A-9D5C-4FBF-A565996E9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7">
              <a:extLst>
                <a:ext uri="{FF2B5EF4-FFF2-40B4-BE49-F238E27FC236}">
                  <a16:creationId xmlns:a16="http://schemas.microsoft.com/office/drawing/2014/main" id="{2460932A-6263-7BEB-25BC-6C6C6852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8">
              <a:extLst>
                <a:ext uri="{FF2B5EF4-FFF2-40B4-BE49-F238E27FC236}">
                  <a16:creationId xmlns:a16="http://schemas.microsoft.com/office/drawing/2014/main" id="{04EC226C-148E-20A6-9D04-9DF02DA6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9">
              <a:extLst>
                <a:ext uri="{FF2B5EF4-FFF2-40B4-BE49-F238E27FC236}">
                  <a16:creationId xmlns:a16="http://schemas.microsoft.com/office/drawing/2014/main" id="{681F5C10-3E5A-0126-E915-16C270194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0">
              <a:extLst>
                <a:ext uri="{FF2B5EF4-FFF2-40B4-BE49-F238E27FC236}">
                  <a16:creationId xmlns:a16="http://schemas.microsoft.com/office/drawing/2014/main" id="{108AE8A6-C068-DBAF-1058-569AED7D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1">
              <a:extLst>
                <a:ext uri="{FF2B5EF4-FFF2-40B4-BE49-F238E27FC236}">
                  <a16:creationId xmlns:a16="http://schemas.microsoft.com/office/drawing/2014/main" id="{AD32CE0F-AABD-8EBD-6053-D697F7BE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2">
              <a:extLst>
                <a:ext uri="{FF2B5EF4-FFF2-40B4-BE49-F238E27FC236}">
                  <a16:creationId xmlns:a16="http://schemas.microsoft.com/office/drawing/2014/main" id="{DFA4B089-8843-9177-7908-4987B196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3">
              <a:extLst>
                <a:ext uri="{FF2B5EF4-FFF2-40B4-BE49-F238E27FC236}">
                  <a16:creationId xmlns:a16="http://schemas.microsoft.com/office/drawing/2014/main" id="{6691255A-C095-2AE3-F518-3B0E5A35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4">
              <a:extLst>
                <a:ext uri="{FF2B5EF4-FFF2-40B4-BE49-F238E27FC236}">
                  <a16:creationId xmlns:a16="http://schemas.microsoft.com/office/drawing/2014/main" id="{D7F4EBA4-2327-3DFA-31F6-8DC539B3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5">
              <a:extLst>
                <a:ext uri="{FF2B5EF4-FFF2-40B4-BE49-F238E27FC236}">
                  <a16:creationId xmlns:a16="http://schemas.microsoft.com/office/drawing/2014/main" id="{E1E31E64-5AD3-C0FE-7290-A213AFAD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6">
              <a:extLst>
                <a:ext uri="{FF2B5EF4-FFF2-40B4-BE49-F238E27FC236}">
                  <a16:creationId xmlns:a16="http://schemas.microsoft.com/office/drawing/2014/main" id="{E75206BC-DB1E-F4DA-9D96-DD48F44CC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7">
              <a:extLst>
                <a:ext uri="{FF2B5EF4-FFF2-40B4-BE49-F238E27FC236}">
                  <a16:creationId xmlns:a16="http://schemas.microsoft.com/office/drawing/2014/main" id="{CB9336C3-AE31-5FB0-CBC0-9DA20BD31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8">
              <a:extLst>
                <a:ext uri="{FF2B5EF4-FFF2-40B4-BE49-F238E27FC236}">
                  <a16:creationId xmlns:a16="http://schemas.microsoft.com/office/drawing/2014/main" id="{A06BD459-1738-6E03-3EDA-669245769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9">
              <a:extLst>
                <a:ext uri="{FF2B5EF4-FFF2-40B4-BE49-F238E27FC236}">
                  <a16:creationId xmlns:a16="http://schemas.microsoft.com/office/drawing/2014/main" id="{A840C966-5E72-A3C3-602A-078A918D7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0">
              <a:extLst>
                <a:ext uri="{FF2B5EF4-FFF2-40B4-BE49-F238E27FC236}">
                  <a16:creationId xmlns:a16="http://schemas.microsoft.com/office/drawing/2014/main" id="{F20C65B7-2420-BE83-12C9-9D3661519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1">
              <a:extLst>
                <a:ext uri="{FF2B5EF4-FFF2-40B4-BE49-F238E27FC236}">
                  <a16:creationId xmlns:a16="http://schemas.microsoft.com/office/drawing/2014/main" id="{453FC175-F8F6-5514-C3B0-37A1CD3B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2">
              <a:extLst>
                <a:ext uri="{FF2B5EF4-FFF2-40B4-BE49-F238E27FC236}">
                  <a16:creationId xmlns:a16="http://schemas.microsoft.com/office/drawing/2014/main" id="{5F4DF633-4357-0F9D-BA5C-F8733286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3">
              <a:extLst>
                <a:ext uri="{FF2B5EF4-FFF2-40B4-BE49-F238E27FC236}">
                  <a16:creationId xmlns:a16="http://schemas.microsoft.com/office/drawing/2014/main" id="{4574745E-BA52-D298-BEEE-1787FC236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4">
              <a:extLst>
                <a:ext uri="{FF2B5EF4-FFF2-40B4-BE49-F238E27FC236}">
                  <a16:creationId xmlns:a16="http://schemas.microsoft.com/office/drawing/2014/main" id="{A484ED2C-D9C0-B302-0103-61073042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5">
              <a:extLst>
                <a:ext uri="{FF2B5EF4-FFF2-40B4-BE49-F238E27FC236}">
                  <a16:creationId xmlns:a16="http://schemas.microsoft.com/office/drawing/2014/main" id="{61DA7507-6310-9EB3-559C-E5023B8C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6">
              <a:extLst>
                <a:ext uri="{FF2B5EF4-FFF2-40B4-BE49-F238E27FC236}">
                  <a16:creationId xmlns:a16="http://schemas.microsoft.com/office/drawing/2014/main" id="{93524FC3-086E-BDFC-DB99-77B26003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7">
              <a:extLst>
                <a:ext uri="{FF2B5EF4-FFF2-40B4-BE49-F238E27FC236}">
                  <a16:creationId xmlns:a16="http://schemas.microsoft.com/office/drawing/2014/main" id="{7C0C95C8-4251-BFBB-B0E9-3A8E431D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8">
              <a:extLst>
                <a:ext uri="{FF2B5EF4-FFF2-40B4-BE49-F238E27FC236}">
                  <a16:creationId xmlns:a16="http://schemas.microsoft.com/office/drawing/2014/main" id="{4B218577-D9C2-505C-F1D6-D66C2FC8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9">
              <a:extLst>
                <a:ext uri="{FF2B5EF4-FFF2-40B4-BE49-F238E27FC236}">
                  <a16:creationId xmlns:a16="http://schemas.microsoft.com/office/drawing/2014/main" id="{ECDC8056-23A4-D8CB-AD97-1E431393E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0">
              <a:extLst>
                <a:ext uri="{FF2B5EF4-FFF2-40B4-BE49-F238E27FC236}">
                  <a16:creationId xmlns:a16="http://schemas.microsoft.com/office/drawing/2014/main" id="{6DF97A38-0661-C81D-E137-08C0816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1">
              <a:extLst>
                <a:ext uri="{FF2B5EF4-FFF2-40B4-BE49-F238E27FC236}">
                  <a16:creationId xmlns:a16="http://schemas.microsoft.com/office/drawing/2014/main" id="{84499C64-83D7-5803-3277-B7AC48A85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2">
              <a:extLst>
                <a:ext uri="{FF2B5EF4-FFF2-40B4-BE49-F238E27FC236}">
                  <a16:creationId xmlns:a16="http://schemas.microsoft.com/office/drawing/2014/main" id="{C3C942BE-B042-ADC2-02A8-5D4B706D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3">
              <a:extLst>
                <a:ext uri="{FF2B5EF4-FFF2-40B4-BE49-F238E27FC236}">
                  <a16:creationId xmlns:a16="http://schemas.microsoft.com/office/drawing/2014/main" id="{E01CABF5-1DF6-B2A2-9DBB-E8B9B7DB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4">
              <a:extLst>
                <a:ext uri="{FF2B5EF4-FFF2-40B4-BE49-F238E27FC236}">
                  <a16:creationId xmlns:a16="http://schemas.microsoft.com/office/drawing/2014/main" id="{65479F87-1581-C90A-C13D-2921A54C4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5">
              <a:extLst>
                <a:ext uri="{FF2B5EF4-FFF2-40B4-BE49-F238E27FC236}">
                  <a16:creationId xmlns:a16="http://schemas.microsoft.com/office/drawing/2014/main" id="{A49B3F8C-7744-9179-1D73-056004817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6">
              <a:extLst>
                <a:ext uri="{FF2B5EF4-FFF2-40B4-BE49-F238E27FC236}">
                  <a16:creationId xmlns:a16="http://schemas.microsoft.com/office/drawing/2014/main" id="{774B9F93-D287-49D1-3E19-065967BC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7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Limitations &amp; Recommendations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24B50-B9F0-18DF-128E-AB2066746B7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FC74C-2C42-680E-BE57-0EDE965827CC}"/>
              </a:ext>
            </a:extLst>
          </p:cNvPr>
          <p:cNvSpPr txBox="1"/>
          <p:nvPr/>
        </p:nvSpPr>
        <p:spPr>
          <a:xfrm>
            <a:off x="740113" y="1458168"/>
            <a:ext cx="9941134" cy="461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Limitations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Scarce functional and clinical SNP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No API solution for linkage disequilibrium data (LD limited to chr6)</a:t>
            </a: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latin typeface="Century Gothic" panose="020B0502020202020204" pitchFamily="34" charset="0"/>
                <a:cs typeface="Arial" panose="020B0604020202020204" pitchFamily="34" charset="0"/>
              </a:rPr>
              <a:t>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Use application programming Interface (API)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Using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WTForms</a:t>
            </a: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 to create a search bar instead of current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Finding a neater method to serialize the objects returned by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4E4F1F-F21C-A78D-D970-A69E23A7E061}"/>
              </a:ext>
            </a:extLst>
          </p:cNvPr>
          <p:cNvSpPr txBox="1"/>
          <p:nvPr/>
        </p:nvSpPr>
        <p:spPr>
          <a:xfrm>
            <a:off x="740113" y="1458168"/>
            <a:ext cx="9941134" cy="377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1: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We were ab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 to successfully develop a website that returns relevant SNP data from known associations to T1D.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2: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 also</a:t>
            </a: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 produced informative plots and analyses using variant information that are possibly useful for diabetes research.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21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769BC-59CE-24E0-1D92-85C0E550F8AB}"/>
              </a:ext>
            </a:extLst>
          </p:cNvPr>
          <p:cNvSpPr txBox="1"/>
          <p:nvPr/>
        </p:nvSpPr>
        <p:spPr>
          <a:xfrm>
            <a:off x="740112" y="1775791"/>
            <a:ext cx="102591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Nyaga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DM, Vickers MH, Jefferies C, Perry JK, O'Sullivan JM. The genetic architecture of type 1 diabetes mellitus. Mol Cell Endocrinol. 2018 Dec 5;477:70-80.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: 10.1016/j.mce.2018.06.002.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Epub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2018 Jun 18. PMID: 29913182.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Ramesh Ram,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Munish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Mehta, Quang T. Nguyen, Irma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Larma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Bernhard O. Boehm,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Flemming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Pociot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Patrick Concannon, Grant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Morahan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; Systematic Evaluation of Genes and Genetic Variants Associated with Type 1 Diabetes Susceptibility. J Immunol 1 April 2016; 196 (7): 3043–3053. https://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/10.4049/jimmunol.1502056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Century Gothic" panose="020B0502020202020204" pitchFamily="34" charset="0"/>
              </a:rPr>
              <a:t>D J Witherspoon, S Wooding, A R Rogers, E E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Marchani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W S Watkins, M A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Batzer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L B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Jorde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Genetic Similarities Within and Between Human Populations, Genetics, Volume 176, Issue 1, 1 May 2007, Pages 351–359, https://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/10.1534/genetics.106.067355</a:t>
            </a:r>
            <a:endParaRPr lang="en-GB" sz="1600" dirty="0">
              <a:solidFill>
                <a:srgbClr val="21212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BW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1" y="381270"/>
            <a:ext cx="9829177" cy="695738"/>
          </a:xfrm>
          <a:noFill/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Team Microsoft Edge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3" name="Group 28">
            <a:extLst>
              <a:ext uri="{FF2B5EF4-FFF2-40B4-BE49-F238E27FC236}">
                <a16:creationId xmlns:a16="http://schemas.microsoft.com/office/drawing/2014/main" id="{8C9A15B6-A040-294D-F4E8-B7E4EA09E6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478E5320-BF45-CA9C-A5DC-42F323CD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D2D82330-730C-6F96-EF9E-9D98C7B8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87E653BD-3D2A-D5CD-A58A-1FB4FADA0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C4A1AA14-82A6-AADF-DC7A-C6A6FCAD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9EC2B06B-8DB1-5A94-AFC8-2C867D7D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C55DD40F-300A-4F85-E5DD-6EE4A235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9514928-18D7-21AA-FD67-D7C9FCF0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E4199E-4D06-7701-D416-1E3EE92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77E30FD-51D3-B57F-CBD3-1BB61F6D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A833A850-AB88-494D-075E-358DBE13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DDE8A6BD-B243-83CC-6543-ECFC9392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75BE3FC1-1747-D451-6F36-3C041EFC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25F1634A-3464-6490-A1DB-A1E3DBDA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E5CF6B5-43A3-0D37-ED26-064F498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AE826F37-67E5-7A8E-6F69-DBABA63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8DEE998-FC72-C272-FA88-84F87EBA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302A7AA-4CCA-65CA-CE73-DEA66563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DF7BC248-D630-E8C7-4411-91BD5353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4ECFBDC7-69E4-5864-9FD8-9B9A662CA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8BDC03C4-2228-0A80-7C78-368475F64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12030BD-DE7C-D5AA-6F3C-139CFD9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EB9BE56-0B74-CEE4-0D9A-CB7885BD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43B5FB7-D279-0504-623B-1E8B1EC3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6C3AD666-ABB4-3DD2-F306-254801EF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44DEC5D-9AD8-6FC8-5643-35D854AD3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DB307B0-5C10-0E68-A5AC-EA7B16FC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7C96207D-8B88-9828-355E-0DA04D1C9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4F608888-369E-BBC5-E602-F97D8224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0DDE8050-FEE8-F4AF-B364-225725C3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06892363-73D6-D538-066D-3A6066DD4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CF435F54-ED0B-1641-8E00-67EB5EC2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3384325D-3793-F727-623F-69B3C713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20977FD-1E14-49C1-23FE-D548855FD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FB280E97-A74A-CE8F-107E-B287DA7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23D2730C-AC51-78B5-F486-ED09504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64B6EE3A-95D0-443E-7EC1-9FBFCDF2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8F5197D7-8648-E27E-6DFE-46EEA792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6601502E-02C7-C321-ACF5-6753306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D5F31BD2-2814-2342-1C6A-6913C46E1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BF429E9E-B60F-85AD-BD8D-EB21C8DE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99602B5C-4855-3822-6511-44FDAB012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06CD6DA-8456-50C3-2ECE-703A3401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CD531463-4DAC-0AE1-048F-9EDF55C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C21288C7-136D-980E-4A72-FB590C58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61EB10EE-DD1F-8634-2D8A-FC52CF4A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004F87E9-BD26-EC11-E0B7-9B7F934A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AEB44A1B-0FBA-9A31-DA33-4FE0D23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97F7B3CB-93A4-DF11-7CD5-4F29D456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A83C0570-6349-CA2D-C360-F55D61EA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6DB2BC0A-0044-6FFD-7AFE-C401A32F5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21220924-2E39-1B49-64A6-C889D41C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69F1D66A-ECBC-992C-C5AD-3BD32DB9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E567B756-F163-BEFF-6255-BFB4C67D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A3F38448-72CF-105C-86F5-43E7ACB5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">
              <a:extLst>
                <a:ext uri="{FF2B5EF4-FFF2-40B4-BE49-F238E27FC236}">
                  <a16:creationId xmlns:a16="http://schemas.microsoft.com/office/drawing/2014/main" id="{2222E0F8-9C1A-8F35-2854-DE2369DB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1546E755-24A9-5CB6-EA8D-281DB2DB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F1787B3D-EEC4-E734-3207-08434DBA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">
              <a:extLst>
                <a:ext uri="{FF2B5EF4-FFF2-40B4-BE49-F238E27FC236}">
                  <a16:creationId xmlns:a16="http://schemas.microsoft.com/office/drawing/2014/main" id="{6F2878C7-B97D-D9D7-CAE3-B8A1CF063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C366F5D4-CC11-A583-D053-8F5C379A6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8">
              <a:extLst>
                <a:ext uri="{FF2B5EF4-FFF2-40B4-BE49-F238E27FC236}">
                  <a16:creationId xmlns:a16="http://schemas.microsoft.com/office/drawing/2014/main" id="{99C4DEC1-EAB5-FB7A-2F6F-C2CB1C56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530BF358-C277-D46B-0FD7-57E58F19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A52B56F2-6349-F1A5-A85A-BFD12B232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97573E25-A0FA-2776-2D66-E720EA80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50965105-E936-C978-2121-96997ED9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30E11D2A-64E4-DC74-E67A-3CA5317B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3320EA0D-C04B-740D-3B5D-4844F03A0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07856FEF-8EFF-FD42-D93E-6B3145D4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6">
              <a:extLst>
                <a:ext uri="{FF2B5EF4-FFF2-40B4-BE49-F238E27FC236}">
                  <a16:creationId xmlns:a16="http://schemas.microsoft.com/office/drawing/2014/main" id="{9FBBF012-88B2-5AF5-7578-84EBAC4F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48A8808B-B9C9-8AE1-C598-3577B7A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8">
              <a:extLst>
                <a:ext uri="{FF2B5EF4-FFF2-40B4-BE49-F238E27FC236}">
                  <a16:creationId xmlns:a16="http://schemas.microsoft.com/office/drawing/2014/main" id="{003AAB32-0B7F-660F-A5B0-6B7B95D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4E9EDB3B-02B6-76C6-5324-A4EA07FF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0">
              <a:extLst>
                <a:ext uri="{FF2B5EF4-FFF2-40B4-BE49-F238E27FC236}">
                  <a16:creationId xmlns:a16="http://schemas.microsoft.com/office/drawing/2014/main" id="{03297F9E-C5D5-7EE2-C281-5A72984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1">
              <a:extLst>
                <a:ext uri="{FF2B5EF4-FFF2-40B4-BE49-F238E27FC236}">
                  <a16:creationId xmlns:a16="http://schemas.microsoft.com/office/drawing/2014/main" id="{3124D2CB-A6BF-CC69-89D5-D42DF4A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2">
              <a:extLst>
                <a:ext uri="{FF2B5EF4-FFF2-40B4-BE49-F238E27FC236}">
                  <a16:creationId xmlns:a16="http://schemas.microsoft.com/office/drawing/2014/main" id="{D8CBA6BC-6153-41AE-E4A4-D16C79E5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5391E55B-2E5C-A411-B621-E450369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1C864A3D-25A5-599D-7273-44968CC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A22CE970-F013-695E-6604-EF02E65D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DDCF51D-1FF2-2D6A-5840-812D91D51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5A0C01B7-D2CA-34C5-9261-0D5803F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FC128F68-5100-1DD8-A114-3B271DB2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2D1E53FE-014C-1C7F-5EEF-74A88107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0FF99352-FFCA-1379-3B0A-0C0DEAE1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91647B3-61F5-9AC2-D836-5789418E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EF063D9-C839-C668-D216-24788316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0349EFB6-D9E0-2B52-E5A0-EA720EFE0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0AB7CE81-B4EA-79A2-FBB3-9B2BAB31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8D22DB38-99D1-22E2-0F3F-45606711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>
              <a:extLst>
                <a:ext uri="{FF2B5EF4-FFF2-40B4-BE49-F238E27FC236}">
                  <a16:creationId xmlns:a16="http://schemas.microsoft.com/office/drawing/2014/main" id="{84B050F3-40FB-2473-CAA7-CD12EC25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30B9E518-81F5-F97F-6BA4-EDB911B0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0810A658-7927-1812-2137-4C4D1086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3394D3DD-D0BC-8027-D512-B3FB3CEB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483DE64A-B806-F7DF-AE28-8055A31E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4305A77B-AE6B-E4BB-DC61-8BBD673D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3DC4484E-47E5-A069-1E6D-D196EF97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432B1082-A8A9-EE58-0CC8-44C602B3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1F383FA2-34E3-8027-8972-0B33B877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19C0C237-D10C-41A3-32AB-E9BF174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6">
              <a:extLst>
                <a:ext uri="{FF2B5EF4-FFF2-40B4-BE49-F238E27FC236}">
                  <a16:creationId xmlns:a16="http://schemas.microsoft.com/office/drawing/2014/main" id="{1B36D85A-7C77-E0A7-F3B8-5CB21FD1E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7">
              <a:extLst>
                <a:ext uri="{FF2B5EF4-FFF2-40B4-BE49-F238E27FC236}">
                  <a16:creationId xmlns:a16="http://schemas.microsoft.com/office/drawing/2014/main" id="{E91BEE89-87AD-1139-5D20-9F3B53D1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8">
              <a:extLst>
                <a:ext uri="{FF2B5EF4-FFF2-40B4-BE49-F238E27FC236}">
                  <a16:creationId xmlns:a16="http://schemas.microsoft.com/office/drawing/2014/main" id="{07437356-4FA3-34D2-41D6-90E49A89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1883F78E-EA73-E732-AD7E-2B531163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0">
              <a:extLst>
                <a:ext uri="{FF2B5EF4-FFF2-40B4-BE49-F238E27FC236}">
                  <a16:creationId xmlns:a16="http://schemas.microsoft.com/office/drawing/2014/main" id="{C2F97FC7-53AF-2589-0CE4-F024D4B7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1">
              <a:extLst>
                <a:ext uri="{FF2B5EF4-FFF2-40B4-BE49-F238E27FC236}">
                  <a16:creationId xmlns:a16="http://schemas.microsoft.com/office/drawing/2014/main" id="{ED661C5E-05AD-F972-4183-1E83E95BB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2">
              <a:extLst>
                <a:ext uri="{FF2B5EF4-FFF2-40B4-BE49-F238E27FC236}">
                  <a16:creationId xmlns:a16="http://schemas.microsoft.com/office/drawing/2014/main" id="{B79B6280-0E3B-C936-894E-F209CCDA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3">
              <a:extLst>
                <a:ext uri="{FF2B5EF4-FFF2-40B4-BE49-F238E27FC236}">
                  <a16:creationId xmlns:a16="http://schemas.microsoft.com/office/drawing/2014/main" id="{E0F11B94-914B-B7DC-B5E7-F3FCDFE01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4">
              <a:extLst>
                <a:ext uri="{FF2B5EF4-FFF2-40B4-BE49-F238E27FC236}">
                  <a16:creationId xmlns:a16="http://schemas.microsoft.com/office/drawing/2014/main" id="{42839B01-164A-AB85-E4F2-6CFF896C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5">
              <a:extLst>
                <a:ext uri="{FF2B5EF4-FFF2-40B4-BE49-F238E27FC236}">
                  <a16:creationId xmlns:a16="http://schemas.microsoft.com/office/drawing/2014/main" id="{849B6105-EF33-0ECD-0B8D-75A52ECD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6">
              <a:extLst>
                <a:ext uri="{FF2B5EF4-FFF2-40B4-BE49-F238E27FC236}">
                  <a16:creationId xmlns:a16="http://schemas.microsoft.com/office/drawing/2014/main" id="{FE072206-9857-50B0-304E-13134271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7">
              <a:extLst>
                <a:ext uri="{FF2B5EF4-FFF2-40B4-BE49-F238E27FC236}">
                  <a16:creationId xmlns:a16="http://schemas.microsoft.com/office/drawing/2014/main" id="{B0097A71-5CC5-9700-F8EA-92542F7C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0ED8E578-E51D-2121-8426-189355B7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C27B8116-ADF1-A900-B640-2E55F393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F890DA71-F415-D0BE-D84B-B49E0AEE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59EDE5DC-6251-EFCD-41F0-960369DF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2">
              <a:extLst>
                <a:ext uri="{FF2B5EF4-FFF2-40B4-BE49-F238E27FC236}">
                  <a16:creationId xmlns:a16="http://schemas.microsoft.com/office/drawing/2014/main" id="{304638DA-4193-FB22-AF99-5DD346C7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3">
              <a:extLst>
                <a:ext uri="{FF2B5EF4-FFF2-40B4-BE49-F238E27FC236}">
                  <a16:creationId xmlns:a16="http://schemas.microsoft.com/office/drawing/2014/main" id="{C228378E-E4C1-E6F0-ED66-696987DC3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4">
              <a:extLst>
                <a:ext uri="{FF2B5EF4-FFF2-40B4-BE49-F238E27FC236}">
                  <a16:creationId xmlns:a16="http://schemas.microsoft.com/office/drawing/2014/main" id="{BF5BC362-A929-5D1F-EC1B-87CE351E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5">
              <a:extLst>
                <a:ext uri="{FF2B5EF4-FFF2-40B4-BE49-F238E27FC236}">
                  <a16:creationId xmlns:a16="http://schemas.microsoft.com/office/drawing/2014/main" id="{511197A6-AFEB-13A0-522F-30D00FE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6">
              <a:extLst>
                <a:ext uri="{FF2B5EF4-FFF2-40B4-BE49-F238E27FC236}">
                  <a16:creationId xmlns:a16="http://schemas.microsoft.com/office/drawing/2014/main" id="{212D1106-5D7C-70AD-18ED-987518E6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7">
              <a:extLst>
                <a:ext uri="{FF2B5EF4-FFF2-40B4-BE49-F238E27FC236}">
                  <a16:creationId xmlns:a16="http://schemas.microsoft.com/office/drawing/2014/main" id="{AD66F55A-E4A5-7521-3B42-F78E3C44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8">
              <a:extLst>
                <a:ext uri="{FF2B5EF4-FFF2-40B4-BE49-F238E27FC236}">
                  <a16:creationId xmlns:a16="http://schemas.microsoft.com/office/drawing/2014/main" id="{44059061-0177-5A63-3447-31723262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9">
              <a:extLst>
                <a:ext uri="{FF2B5EF4-FFF2-40B4-BE49-F238E27FC236}">
                  <a16:creationId xmlns:a16="http://schemas.microsoft.com/office/drawing/2014/main" id="{F1D3D9B4-FE88-62EB-74FE-E9CCAD760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0">
              <a:extLst>
                <a:ext uri="{FF2B5EF4-FFF2-40B4-BE49-F238E27FC236}">
                  <a16:creationId xmlns:a16="http://schemas.microsoft.com/office/drawing/2014/main" id="{4E818F26-8F26-A512-B9D4-C12A466D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1">
              <a:extLst>
                <a:ext uri="{FF2B5EF4-FFF2-40B4-BE49-F238E27FC236}">
                  <a16:creationId xmlns:a16="http://schemas.microsoft.com/office/drawing/2014/main" id="{5F000151-3F7D-301E-A189-866F3FD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CD941BC-2252-4756-F93B-4A5AF0D5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43C7C64E-50B2-CDF8-03D2-02A8742B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4">
              <a:extLst>
                <a:ext uri="{FF2B5EF4-FFF2-40B4-BE49-F238E27FC236}">
                  <a16:creationId xmlns:a16="http://schemas.microsoft.com/office/drawing/2014/main" id="{A4C1A70B-CE3E-885A-00F8-C164234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5">
              <a:extLst>
                <a:ext uri="{FF2B5EF4-FFF2-40B4-BE49-F238E27FC236}">
                  <a16:creationId xmlns:a16="http://schemas.microsoft.com/office/drawing/2014/main" id="{EBF024B8-4015-3472-79FC-1720B247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6">
              <a:extLst>
                <a:ext uri="{FF2B5EF4-FFF2-40B4-BE49-F238E27FC236}">
                  <a16:creationId xmlns:a16="http://schemas.microsoft.com/office/drawing/2014/main" id="{C206DE20-5181-9820-6AE6-64E51C754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7">
              <a:extLst>
                <a:ext uri="{FF2B5EF4-FFF2-40B4-BE49-F238E27FC236}">
                  <a16:creationId xmlns:a16="http://schemas.microsoft.com/office/drawing/2014/main" id="{8437540C-D529-98C3-55F0-055C2AB5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8">
              <a:extLst>
                <a:ext uri="{FF2B5EF4-FFF2-40B4-BE49-F238E27FC236}">
                  <a16:creationId xmlns:a16="http://schemas.microsoft.com/office/drawing/2014/main" id="{B09828DB-5A2F-0F3E-2F7A-0EDC155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">
              <a:extLst>
                <a:ext uri="{FF2B5EF4-FFF2-40B4-BE49-F238E27FC236}">
                  <a16:creationId xmlns:a16="http://schemas.microsoft.com/office/drawing/2014/main" id="{4C0FD84A-87FF-0D15-533D-6F6A8960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0">
              <a:extLst>
                <a:ext uri="{FF2B5EF4-FFF2-40B4-BE49-F238E27FC236}">
                  <a16:creationId xmlns:a16="http://schemas.microsoft.com/office/drawing/2014/main" id="{AAD9B110-EE13-A389-9BA4-FB1D13D1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1">
              <a:extLst>
                <a:ext uri="{FF2B5EF4-FFF2-40B4-BE49-F238E27FC236}">
                  <a16:creationId xmlns:a16="http://schemas.microsoft.com/office/drawing/2014/main" id="{D6CF91AA-C38E-E68D-14CD-7809BC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2">
              <a:extLst>
                <a:ext uri="{FF2B5EF4-FFF2-40B4-BE49-F238E27FC236}">
                  <a16:creationId xmlns:a16="http://schemas.microsoft.com/office/drawing/2014/main" id="{01D8B2A8-F369-B6CD-F6B4-B6516410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3">
              <a:extLst>
                <a:ext uri="{FF2B5EF4-FFF2-40B4-BE49-F238E27FC236}">
                  <a16:creationId xmlns:a16="http://schemas.microsoft.com/office/drawing/2014/main" id="{582500C7-2FEB-FB42-21F8-71E1DA74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4">
              <a:extLst>
                <a:ext uri="{FF2B5EF4-FFF2-40B4-BE49-F238E27FC236}">
                  <a16:creationId xmlns:a16="http://schemas.microsoft.com/office/drawing/2014/main" id="{0BDC0293-0A4F-4340-3C3E-25943588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5">
              <a:extLst>
                <a:ext uri="{FF2B5EF4-FFF2-40B4-BE49-F238E27FC236}">
                  <a16:creationId xmlns:a16="http://schemas.microsoft.com/office/drawing/2014/main" id="{43853036-3978-7D4F-107F-FCE3828B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6">
              <a:extLst>
                <a:ext uri="{FF2B5EF4-FFF2-40B4-BE49-F238E27FC236}">
                  <a16:creationId xmlns:a16="http://schemas.microsoft.com/office/drawing/2014/main" id="{1DDEF757-1183-735D-6A75-D457A3A4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7">
              <a:extLst>
                <a:ext uri="{FF2B5EF4-FFF2-40B4-BE49-F238E27FC236}">
                  <a16:creationId xmlns:a16="http://schemas.microsoft.com/office/drawing/2014/main" id="{EC96A782-769A-44DE-9EBB-D13514CA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8">
              <a:extLst>
                <a:ext uri="{FF2B5EF4-FFF2-40B4-BE49-F238E27FC236}">
                  <a16:creationId xmlns:a16="http://schemas.microsoft.com/office/drawing/2014/main" id="{A29D449C-CCBA-9922-2A2A-BC9BF3BA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9">
              <a:extLst>
                <a:ext uri="{FF2B5EF4-FFF2-40B4-BE49-F238E27FC236}">
                  <a16:creationId xmlns:a16="http://schemas.microsoft.com/office/drawing/2014/main" id="{9EABE2A8-BD2F-927B-90ED-25277D5C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0">
              <a:extLst>
                <a:ext uri="{FF2B5EF4-FFF2-40B4-BE49-F238E27FC236}">
                  <a16:creationId xmlns:a16="http://schemas.microsoft.com/office/drawing/2014/main" id="{7101C427-C6FA-6D51-2213-116A967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1">
              <a:extLst>
                <a:ext uri="{FF2B5EF4-FFF2-40B4-BE49-F238E27FC236}">
                  <a16:creationId xmlns:a16="http://schemas.microsoft.com/office/drawing/2014/main" id="{B87C7059-BFBD-DB91-F258-032C72B6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2">
              <a:extLst>
                <a:ext uri="{FF2B5EF4-FFF2-40B4-BE49-F238E27FC236}">
                  <a16:creationId xmlns:a16="http://schemas.microsoft.com/office/drawing/2014/main" id="{A9D98A0A-4DB7-0944-A74C-C67EBB24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3">
              <a:extLst>
                <a:ext uri="{FF2B5EF4-FFF2-40B4-BE49-F238E27FC236}">
                  <a16:creationId xmlns:a16="http://schemas.microsoft.com/office/drawing/2014/main" id="{19B8E0F9-E076-0AB1-9F91-7369160F1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4">
              <a:extLst>
                <a:ext uri="{FF2B5EF4-FFF2-40B4-BE49-F238E27FC236}">
                  <a16:creationId xmlns:a16="http://schemas.microsoft.com/office/drawing/2014/main" id="{01B02BE0-5E4E-83C4-81CE-9AE66BE2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5">
              <a:extLst>
                <a:ext uri="{FF2B5EF4-FFF2-40B4-BE49-F238E27FC236}">
                  <a16:creationId xmlns:a16="http://schemas.microsoft.com/office/drawing/2014/main" id="{B51807DF-2B62-7D73-9BC6-E2132FE3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6">
              <a:extLst>
                <a:ext uri="{FF2B5EF4-FFF2-40B4-BE49-F238E27FC236}">
                  <a16:creationId xmlns:a16="http://schemas.microsoft.com/office/drawing/2014/main" id="{7D020282-31B1-A38E-164B-E5C78CA49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7">
              <a:extLst>
                <a:ext uri="{FF2B5EF4-FFF2-40B4-BE49-F238E27FC236}">
                  <a16:creationId xmlns:a16="http://schemas.microsoft.com/office/drawing/2014/main" id="{750D6164-D7E5-3A82-6E27-38649D1E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8">
              <a:extLst>
                <a:ext uri="{FF2B5EF4-FFF2-40B4-BE49-F238E27FC236}">
                  <a16:creationId xmlns:a16="http://schemas.microsoft.com/office/drawing/2014/main" id="{6B90D0DB-7FBF-535A-2D4D-D6666C35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9">
              <a:extLst>
                <a:ext uri="{FF2B5EF4-FFF2-40B4-BE49-F238E27FC236}">
                  <a16:creationId xmlns:a16="http://schemas.microsoft.com/office/drawing/2014/main" id="{D6BEADC3-B172-18EE-DD94-FC6AD931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0">
              <a:extLst>
                <a:ext uri="{FF2B5EF4-FFF2-40B4-BE49-F238E27FC236}">
                  <a16:creationId xmlns:a16="http://schemas.microsoft.com/office/drawing/2014/main" id="{626D5BB7-8ECF-1EA0-FA8F-CC47564F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1">
              <a:extLst>
                <a:ext uri="{FF2B5EF4-FFF2-40B4-BE49-F238E27FC236}">
                  <a16:creationId xmlns:a16="http://schemas.microsoft.com/office/drawing/2014/main" id="{1565461E-1DB0-A946-F436-1C5D0ADB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E528F7-5FE3-272B-259F-8DEF28CE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3">
              <a:extLst>
                <a:ext uri="{FF2B5EF4-FFF2-40B4-BE49-F238E27FC236}">
                  <a16:creationId xmlns:a16="http://schemas.microsoft.com/office/drawing/2014/main" id="{A769AB71-F424-085C-7B64-88362C30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4">
              <a:extLst>
                <a:ext uri="{FF2B5EF4-FFF2-40B4-BE49-F238E27FC236}">
                  <a16:creationId xmlns:a16="http://schemas.microsoft.com/office/drawing/2014/main" id="{0261083F-BD30-31D5-3CC1-EABF4C463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5">
              <a:extLst>
                <a:ext uri="{FF2B5EF4-FFF2-40B4-BE49-F238E27FC236}">
                  <a16:creationId xmlns:a16="http://schemas.microsoft.com/office/drawing/2014/main" id="{1B750002-4BDA-9EC2-F752-A898782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6">
              <a:extLst>
                <a:ext uri="{FF2B5EF4-FFF2-40B4-BE49-F238E27FC236}">
                  <a16:creationId xmlns:a16="http://schemas.microsoft.com/office/drawing/2014/main" id="{0BC6A297-9060-308D-AC7E-4B3D1C2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7">
              <a:extLst>
                <a:ext uri="{FF2B5EF4-FFF2-40B4-BE49-F238E27FC236}">
                  <a16:creationId xmlns:a16="http://schemas.microsoft.com/office/drawing/2014/main" id="{6BB6A1B1-1EE8-AC13-E548-621B19A0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8">
              <a:extLst>
                <a:ext uri="{FF2B5EF4-FFF2-40B4-BE49-F238E27FC236}">
                  <a16:creationId xmlns:a16="http://schemas.microsoft.com/office/drawing/2014/main" id="{D25A19CE-7338-8B8F-7620-5E7BCEA3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9">
              <a:extLst>
                <a:ext uri="{FF2B5EF4-FFF2-40B4-BE49-F238E27FC236}">
                  <a16:creationId xmlns:a16="http://schemas.microsoft.com/office/drawing/2014/main" id="{2A51B41F-9286-65DF-7E26-DC52F08B2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0">
              <a:extLst>
                <a:ext uri="{FF2B5EF4-FFF2-40B4-BE49-F238E27FC236}">
                  <a16:creationId xmlns:a16="http://schemas.microsoft.com/office/drawing/2014/main" id="{D0CCFD40-BEAA-715A-48DA-6A3CE91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1">
              <a:extLst>
                <a:ext uri="{FF2B5EF4-FFF2-40B4-BE49-F238E27FC236}">
                  <a16:creationId xmlns:a16="http://schemas.microsoft.com/office/drawing/2014/main" id="{AE66E9D1-399A-62C9-2E16-9F556A56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2">
              <a:extLst>
                <a:ext uri="{FF2B5EF4-FFF2-40B4-BE49-F238E27FC236}">
                  <a16:creationId xmlns:a16="http://schemas.microsoft.com/office/drawing/2014/main" id="{4BD60B08-74C6-4D28-6949-7CE67FA0F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3">
              <a:extLst>
                <a:ext uri="{FF2B5EF4-FFF2-40B4-BE49-F238E27FC236}">
                  <a16:creationId xmlns:a16="http://schemas.microsoft.com/office/drawing/2014/main" id="{A1034F16-55EC-453C-C130-DEF0EDB1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4">
              <a:extLst>
                <a:ext uri="{FF2B5EF4-FFF2-40B4-BE49-F238E27FC236}">
                  <a16:creationId xmlns:a16="http://schemas.microsoft.com/office/drawing/2014/main" id="{754DA9EB-6E0E-DEDA-1848-04148F28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5">
              <a:extLst>
                <a:ext uri="{FF2B5EF4-FFF2-40B4-BE49-F238E27FC236}">
                  <a16:creationId xmlns:a16="http://schemas.microsoft.com/office/drawing/2014/main" id="{6CD00614-579E-9AFE-C73B-D97CAF18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6">
              <a:extLst>
                <a:ext uri="{FF2B5EF4-FFF2-40B4-BE49-F238E27FC236}">
                  <a16:creationId xmlns:a16="http://schemas.microsoft.com/office/drawing/2014/main" id="{F2D228B6-B5F6-E4F8-E7CF-4784A55E7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7">
              <a:extLst>
                <a:ext uri="{FF2B5EF4-FFF2-40B4-BE49-F238E27FC236}">
                  <a16:creationId xmlns:a16="http://schemas.microsoft.com/office/drawing/2014/main" id="{2D3F55D7-35DC-B9B6-F3A6-9FFCE20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8">
              <a:extLst>
                <a:ext uri="{FF2B5EF4-FFF2-40B4-BE49-F238E27FC236}">
                  <a16:creationId xmlns:a16="http://schemas.microsoft.com/office/drawing/2014/main" id="{76E36103-80B9-AF2A-39B9-5B385394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9">
              <a:extLst>
                <a:ext uri="{FF2B5EF4-FFF2-40B4-BE49-F238E27FC236}">
                  <a16:creationId xmlns:a16="http://schemas.microsoft.com/office/drawing/2014/main" id="{E93119C8-9A67-6880-7870-F8E0EE55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0">
              <a:extLst>
                <a:ext uri="{FF2B5EF4-FFF2-40B4-BE49-F238E27FC236}">
                  <a16:creationId xmlns:a16="http://schemas.microsoft.com/office/drawing/2014/main" id="{88451A46-DA55-01C6-A79C-6FC1DCE5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1">
              <a:extLst>
                <a:ext uri="{FF2B5EF4-FFF2-40B4-BE49-F238E27FC236}">
                  <a16:creationId xmlns:a16="http://schemas.microsoft.com/office/drawing/2014/main" id="{08AEA2F0-4E4D-890D-90AD-1F255F40E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2">
              <a:extLst>
                <a:ext uri="{FF2B5EF4-FFF2-40B4-BE49-F238E27FC236}">
                  <a16:creationId xmlns:a16="http://schemas.microsoft.com/office/drawing/2014/main" id="{3C27F683-9942-4A7F-1533-D64A9DF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7579A681-1CA0-D3EB-3515-EA9B50B3D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4">
              <a:extLst>
                <a:ext uri="{FF2B5EF4-FFF2-40B4-BE49-F238E27FC236}">
                  <a16:creationId xmlns:a16="http://schemas.microsoft.com/office/drawing/2014/main" id="{517BB720-2D72-C2A2-B2C7-A04B17B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5">
              <a:extLst>
                <a:ext uri="{FF2B5EF4-FFF2-40B4-BE49-F238E27FC236}">
                  <a16:creationId xmlns:a16="http://schemas.microsoft.com/office/drawing/2014/main" id="{2A1A2295-DE09-D2C1-B85A-EACB06D4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6">
              <a:extLst>
                <a:ext uri="{FF2B5EF4-FFF2-40B4-BE49-F238E27FC236}">
                  <a16:creationId xmlns:a16="http://schemas.microsoft.com/office/drawing/2014/main" id="{CA744E00-FC48-2C62-F36A-6D2050E9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00121F1-CD13-4B2F-FFB4-1DBCE2C2F0FE}"/>
              </a:ext>
            </a:extLst>
          </p:cNvPr>
          <p:cNvSpPr/>
          <p:nvPr/>
        </p:nvSpPr>
        <p:spPr>
          <a:xfrm>
            <a:off x="4994223" y="2340534"/>
            <a:ext cx="1280160" cy="12828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044BFB9-93E7-C308-6330-A58FBAD42398}"/>
              </a:ext>
            </a:extLst>
          </p:cNvPr>
          <p:cNvSpPr/>
          <p:nvPr/>
        </p:nvSpPr>
        <p:spPr>
          <a:xfrm>
            <a:off x="6274383" y="2340534"/>
            <a:ext cx="1280160" cy="12828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4A80D68-72CE-28FC-8988-F5913D87B6BC}"/>
              </a:ext>
            </a:extLst>
          </p:cNvPr>
          <p:cNvSpPr/>
          <p:nvPr/>
        </p:nvSpPr>
        <p:spPr>
          <a:xfrm>
            <a:off x="4994223" y="3623423"/>
            <a:ext cx="1280160" cy="12828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F1B076-5C31-4A97-422C-E3BCFF437250}"/>
              </a:ext>
            </a:extLst>
          </p:cNvPr>
          <p:cNvSpPr/>
          <p:nvPr/>
        </p:nvSpPr>
        <p:spPr>
          <a:xfrm>
            <a:off x="6274383" y="3623423"/>
            <a:ext cx="1280160" cy="12828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entagon 186">
            <a:extLst>
              <a:ext uri="{FF2B5EF4-FFF2-40B4-BE49-F238E27FC236}">
                <a16:creationId xmlns:a16="http://schemas.microsoft.com/office/drawing/2014/main" id="{5DBB3FE3-91FE-9AD3-CF92-CFC864370820}"/>
              </a:ext>
            </a:extLst>
          </p:cNvPr>
          <p:cNvSpPr/>
          <p:nvPr/>
        </p:nvSpPr>
        <p:spPr>
          <a:xfrm rot="16200000">
            <a:off x="4788142" y="854293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entagon 187">
            <a:extLst>
              <a:ext uri="{FF2B5EF4-FFF2-40B4-BE49-F238E27FC236}">
                <a16:creationId xmlns:a16="http://schemas.microsoft.com/office/drawing/2014/main" id="{7FD7D6DA-9D49-DCA1-45D4-504CF296AEC1}"/>
              </a:ext>
            </a:extLst>
          </p:cNvPr>
          <p:cNvSpPr/>
          <p:nvPr/>
        </p:nvSpPr>
        <p:spPr>
          <a:xfrm>
            <a:off x="7554543" y="2341898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3C7962AD-05CC-633E-0263-D16C696587BF}"/>
              </a:ext>
            </a:extLst>
          </p:cNvPr>
          <p:cNvSpPr/>
          <p:nvPr/>
        </p:nvSpPr>
        <p:spPr>
          <a:xfrm rot="5400000">
            <a:off x="6068302" y="5111028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entagon 189">
            <a:extLst>
              <a:ext uri="{FF2B5EF4-FFF2-40B4-BE49-F238E27FC236}">
                <a16:creationId xmlns:a16="http://schemas.microsoft.com/office/drawing/2014/main" id="{14974B8A-4DB2-8B2D-33B0-978B077AA7EB}"/>
              </a:ext>
            </a:extLst>
          </p:cNvPr>
          <p:cNvSpPr/>
          <p:nvPr/>
        </p:nvSpPr>
        <p:spPr>
          <a:xfrm rot="10800000">
            <a:off x="3301901" y="3624787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F479E898-8F1E-F443-6E78-09C091D6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74384" y="4906312"/>
            <a:ext cx="1280160" cy="21427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44D77953-E557-BC3A-C234-36DFFD6A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5400000">
            <a:off x="4247009" y="4155003"/>
            <a:ext cx="1280160" cy="21427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27425BD-3BA2-0097-0A96-3B85301E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16200000">
            <a:off x="7021597" y="2873479"/>
            <a:ext cx="1280160" cy="21427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3609ADE-61A9-F4B4-C071-FF485578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flipH="1" flipV="1">
            <a:off x="4994222" y="2124900"/>
            <a:ext cx="1280160" cy="2142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6D102E8E-7E9A-DEE5-0C33-0F85A17AA01F}"/>
              </a:ext>
            </a:extLst>
          </p:cNvPr>
          <p:cNvSpPr txBox="1"/>
          <p:nvPr/>
        </p:nvSpPr>
        <p:spPr>
          <a:xfrm>
            <a:off x="4994221" y="1149280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C8B9844-8D28-F17F-177B-A05FBAB02D02}"/>
              </a:ext>
            </a:extLst>
          </p:cNvPr>
          <p:cNvSpPr txBox="1"/>
          <p:nvPr/>
        </p:nvSpPr>
        <p:spPr>
          <a:xfrm>
            <a:off x="7661677" y="2472781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A8A41D-C078-88D7-4898-C473D5FF0F9A}"/>
              </a:ext>
            </a:extLst>
          </p:cNvPr>
          <p:cNvSpPr txBox="1"/>
          <p:nvPr/>
        </p:nvSpPr>
        <p:spPr>
          <a:xfrm>
            <a:off x="6274382" y="511771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9157C9B-8C92-1C25-4869-97ED29060361}"/>
              </a:ext>
            </a:extLst>
          </p:cNvPr>
          <p:cNvSpPr txBox="1"/>
          <p:nvPr/>
        </p:nvSpPr>
        <p:spPr>
          <a:xfrm>
            <a:off x="3615116" y="3754306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4D465B-0C54-E32E-15FE-0EFE53488F85}"/>
              </a:ext>
            </a:extLst>
          </p:cNvPr>
          <p:cNvSpPr/>
          <p:nvPr/>
        </p:nvSpPr>
        <p:spPr>
          <a:xfrm>
            <a:off x="6263105" y="1506863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Fatema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Hajizadah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A9848A-5E23-0E8B-C758-C9FAD4B9A171}"/>
              </a:ext>
            </a:extLst>
          </p:cNvPr>
          <p:cNvSpPr/>
          <p:nvPr/>
        </p:nvSpPr>
        <p:spPr>
          <a:xfrm>
            <a:off x="7515391" y="3820091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Ulijaszek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Scott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27F040-E7B8-0F49-EE5B-9625DA4B8EEB}"/>
              </a:ext>
            </a:extLst>
          </p:cNvPr>
          <p:cNvSpPr/>
          <p:nvPr/>
        </p:nvSpPr>
        <p:spPr>
          <a:xfrm>
            <a:off x="2700431" y="4851505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Lynnette N. Bhebhe</a:t>
            </a: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9D9881-897A-0F1B-A01B-5BD1AF0C255A}"/>
              </a:ext>
            </a:extLst>
          </p:cNvPr>
          <p:cNvSpPr/>
          <p:nvPr/>
        </p:nvSpPr>
        <p:spPr>
          <a:xfrm>
            <a:off x="1382008" y="2535666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E. Fraser</a:t>
            </a:r>
          </a:p>
        </p:txBody>
      </p:sp>
      <p:pic>
        <p:nvPicPr>
          <p:cNvPr id="203" name="Picture 20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5447C71F-F614-1768-3D42-4620CBCC9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43" y="3628605"/>
            <a:ext cx="1286456" cy="128711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A032AEC-EF3E-34CF-D550-BB4B7F3D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9" y="2340729"/>
            <a:ext cx="1282450" cy="1293471"/>
          </a:xfrm>
          <a:prstGeom prst="rect">
            <a:avLst/>
          </a:prstGeom>
        </p:spPr>
      </p:pic>
      <p:pic>
        <p:nvPicPr>
          <p:cNvPr id="206" name="Picture 205" descr="A picture containing person, clothing, wearing, posing&#10;&#10;Description automatically generated">
            <a:extLst>
              <a:ext uri="{FF2B5EF4-FFF2-40B4-BE49-F238E27FC236}">
                <a16:creationId xmlns:a16="http://schemas.microsoft.com/office/drawing/2014/main" id="{7BA7C1E9-CE5B-2816-BA72-6292B206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40" y="2337018"/>
            <a:ext cx="1294502" cy="1280160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ACEA686-4B6F-A66A-0CCC-DE0A9A8BC756}"/>
              </a:ext>
            </a:extLst>
          </p:cNvPr>
          <p:cNvCxnSpPr/>
          <p:nvPr/>
        </p:nvCxnSpPr>
        <p:spPr>
          <a:xfrm>
            <a:off x="567834" y="445148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1" name="Picture 2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BC24ECA-3AC0-D0ED-13DC-561E2497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12" y="3618693"/>
            <a:ext cx="1284085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Acknowledgements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8299E7F-C5D3-E86A-262D-B3FB0B1E2FEA}"/>
              </a:ext>
            </a:extLst>
          </p:cNvPr>
          <p:cNvGrpSpPr/>
          <p:nvPr/>
        </p:nvGrpSpPr>
        <p:grpSpPr>
          <a:xfrm>
            <a:off x="2328007" y="3368872"/>
            <a:ext cx="2309927" cy="3036724"/>
            <a:chOff x="998564" y="2266950"/>
            <a:chExt cx="2309350" cy="3248604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8375-73A2-282C-A1B5-75869630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850" y="2266950"/>
              <a:ext cx="2134779" cy="25908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BB938-8480-793B-910F-66EF6416C70C}"/>
                </a:ext>
              </a:extLst>
            </p:cNvPr>
            <p:cNvSpPr txBox="1"/>
            <p:nvPr/>
          </p:nvSpPr>
          <p:spPr>
            <a:xfrm>
              <a:off x="998564" y="5146222"/>
              <a:ext cx="23093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Prof Conrad Bessant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6780CA5-1023-C58B-D22A-AA8EF369E766}"/>
              </a:ext>
            </a:extLst>
          </p:cNvPr>
          <p:cNvGrpSpPr/>
          <p:nvPr/>
        </p:nvGrpSpPr>
        <p:grpSpPr>
          <a:xfrm>
            <a:off x="5731877" y="3262267"/>
            <a:ext cx="2135312" cy="3170075"/>
            <a:chOff x="5938722" y="2266950"/>
            <a:chExt cx="2309928" cy="324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6FA9-404B-3986-EA43-1CACF279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750" y="2266950"/>
              <a:ext cx="22479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F5240-6E0B-D99F-03BB-845D34E8CAEA}"/>
                </a:ext>
              </a:extLst>
            </p:cNvPr>
            <p:cNvSpPr txBox="1"/>
            <p:nvPr/>
          </p:nvSpPr>
          <p:spPr>
            <a:xfrm>
              <a:off x="5938722" y="5146222"/>
              <a:ext cx="230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Dr Matteo Fumagalli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74D980-8344-652B-6E80-DAC14456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50" y="1311776"/>
            <a:ext cx="1854579" cy="93972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1E1DE3E-4471-B158-6AD1-2559AB6C1216}"/>
              </a:ext>
            </a:extLst>
          </p:cNvPr>
          <p:cNvSpPr txBox="1"/>
          <p:nvPr/>
        </p:nvSpPr>
        <p:spPr>
          <a:xfrm>
            <a:off x="4122151" y="2455035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W" sz="2400" dirty="0"/>
              <a:t>Superivisors: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6C5DD1-6B64-B68A-08C7-28BB91B51B0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1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CB98-AE6B-F8B2-772C-97B077E8048C}"/>
              </a:ext>
            </a:extLst>
          </p:cNvPr>
          <p:cNvSpPr txBox="1"/>
          <p:nvPr/>
        </p:nvSpPr>
        <p:spPr>
          <a:xfrm>
            <a:off x="626788" y="1358537"/>
            <a:ext cx="966674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Type 1 diabetes mellitus (T1D) is an autoimmune disorder that results in the loss of  insulin-producing pancreatic beta cells in genetically predisposed individuals, ultimately resulting in insulin deficiency and hyperglycaemia</a:t>
            </a:r>
            <a:r>
              <a:rPr lang="en-GB" b="1" dirty="0">
                <a:latin typeface="Century Gothic" panose="020B0502020202020204" pitchFamily="34" charset="0"/>
              </a:rPr>
              <a:t>. 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Genome-wide association studies (GWAS) have identified a large number of genetic variants, or SNPs (single nucleotide polymorphisms) that confer higher susceptibility to T1D mostly in the HLA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Other genetic loci (non-HLA )are believed to influence population-level risk for T1D, although it is poorly understood how these contribute to disease susceptibility </a:t>
            </a:r>
            <a:r>
              <a:rPr lang="en-GB" b="1" dirty="0">
                <a:latin typeface="Century Gothic" panose="020B0502020202020204" pitchFamily="34" charset="0"/>
              </a:rPr>
              <a:t>(Ram et al., 2016).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BEB1C-A798-B823-C544-86C76EE9C95F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columns and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75AD1444-BF1B-AB61-CAA2-B594837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10900" b="1"/>
          <a:stretch/>
        </p:blipFill>
        <p:spPr>
          <a:xfrm>
            <a:off x="-119270" y="-99391"/>
            <a:ext cx="12311270" cy="69842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1CFC-A3FA-DB45-5EDA-C57A08DF43F3}"/>
              </a:ext>
            </a:extLst>
          </p:cNvPr>
          <p:cNvSpPr/>
          <p:nvPr/>
        </p:nvSpPr>
        <p:spPr>
          <a:xfrm>
            <a:off x="3388209" y="5513342"/>
            <a:ext cx="436514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Global Burden of Diabetes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040267-DEDA-CC8F-77EF-098DD8A3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r="6935"/>
          <a:stretch/>
        </p:blipFill>
        <p:spPr>
          <a:xfrm>
            <a:off x="499511" y="1231133"/>
            <a:ext cx="9956454" cy="505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E2D0D-80EF-BDC4-475A-C131DF66F273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5D4A4-422A-87DB-62DF-BEBF7D00B6A7}"/>
              </a:ext>
            </a:extLst>
          </p:cNvPr>
          <p:cNvSpPr txBox="1"/>
          <p:nvPr/>
        </p:nvSpPr>
        <p:spPr>
          <a:xfrm>
            <a:off x="3909391" y="6477864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1400" dirty="0">
                <a:latin typeface="Century Gothic" panose="020B0502020202020204" pitchFamily="34" charset="0"/>
              </a:rPr>
              <a:t>IDF Diabetes Atlas, 2015 </a:t>
            </a:r>
          </a:p>
        </p:txBody>
      </p:sp>
    </p:spTree>
    <p:extLst>
      <p:ext uri="{BB962C8B-B14F-4D97-AF65-F5344CB8AC3E}">
        <p14:creationId xmlns:p14="http://schemas.microsoft.com/office/powerpoint/2010/main" val="286271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Population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2A42-7AB0-9F86-D090-123240436E51}"/>
              </a:ext>
            </a:extLst>
          </p:cNvPr>
          <p:cNvSpPr txBox="1"/>
          <p:nvPr/>
        </p:nvSpPr>
        <p:spPr>
          <a:xfrm>
            <a:off x="626788" y="902409"/>
            <a:ext cx="10664064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entury Gothic" panose="020B0502020202020204" pitchFamily="34" charset="0"/>
              </a:rPr>
              <a:t>There is population level genetic variation that can be identified by analyses of microsatellite loci and the quantitative evaluation of allelic frequencies </a:t>
            </a:r>
            <a:r>
              <a:rPr lang="en-GB" b="1" dirty="0">
                <a:latin typeface="Century Gothic" panose="020B0502020202020204" pitchFamily="34" charset="0"/>
              </a:rPr>
              <a:t>(Witherspoon et al., 2007). </a:t>
            </a:r>
            <a:endParaRPr lang="en-BW" b="1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Selected populations: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British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Han Chinese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Yoruba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Reasons: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Differences in T1D prevalence (low, medium and high) in the 3 populations.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Availabiity of data for each population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Effects of certain SNPs vary in these populations </a:t>
            </a:r>
            <a:r>
              <a:rPr lang="en-GB" b="1" dirty="0">
                <a:latin typeface="Century Gothic" panose="020B0502020202020204" pitchFamily="34" charset="0"/>
              </a:rPr>
              <a:t>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01E4-DC53-84AC-97C5-09494C33F0D7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28">
            <a:extLst>
              <a:ext uri="{FF2B5EF4-FFF2-40B4-BE49-F238E27FC236}">
                <a16:creationId xmlns:a16="http://schemas.microsoft.com/office/drawing/2014/main" id="{E669B8F0-84A8-2A0A-DAA9-0F3E00E441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F513B13C-CDC8-496E-9FA7-C8E3EBEC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BE797010-8BAA-865A-95C7-2568ECBAB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1F657FBE-B5B3-9E9C-ACEE-EA88DE39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3E6274F4-5D2D-9FEB-0E20-4859A275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71C6E99-86F7-F6A5-90CC-6E54BC29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014F3DD6-B0F5-8A0B-FA1A-64BF536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BBCF1CA-4C20-EBB7-E6BC-7F3D2A58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33DE7E7F-4DBB-0EA6-E294-B4AFEC3FE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3DAB8A08-DB76-BA11-42C5-4E524E26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3ED92031-7ACA-5A59-DA5C-163F14F88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C8770539-539A-5C8E-E469-EA065BB6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FF4AE196-7AAF-ED75-484D-842F2F73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6642AD5E-5E9C-FE75-722D-EE314E56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82D42A5A-3621-0CD2-FFFC-980B23E4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DE52171-EA7E-7E85-88A4-1F5D82E9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73155378-A35D-FB02-2E14-1EDB179F2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AC38FFF-6078-9C17-2726-DB8ED6618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64DDAFE5-0CA6-C2CD-1AE6-ABDC67147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9C50570F-E1DA-8AC4-91B5-067BF725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186E6987-86BB-1D83-62C9-4191BA082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E50A1C48-E86A-ED0D-D566-4172B4E08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96A71D84-CD61-2126-67A1-58681EAE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20DCDAE-D45D-5B11-BE9B-845F81C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81BD6C5E-F8C1-18F9-62B8-B9050209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4A4838A-459B-7537-F86F-FB7A99FFB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F46D74B3-E847-16E5-E3E0-5060F9ABC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D6546A73-86A3-3C88-510D-96DD34E40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5D14611C-DC89-FC8A-C907-B578CB08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86BB0B49-5133-E741-1340-52F94663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957F3B54-38CD-BF1A-7E13-793894A27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F0FE5F85-30F2-5B58-01FE-1D4EB569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4A23CBCD-BEFD-2A9C-B025-A395FFCFF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092010A3-BDB7-FD43-42A7-077EF940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34E6D172-50AA-5D85-3F96-38B0FBF3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C0036C64-7673-9627-271B-BDDB51F0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22D9C3AD-F7A8-36EB-A40E-FDF3006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F0D62324-6451-7E0A-3ABE-A08B2465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B0F9EF-C84D-3332-D1EF-85751A2AC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FDF11633-A515-7E0D-E03B-73416B56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262EF66E-DD9F-B91B-4173-1FFCB93B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5063069-918B-5A34-7F79-C0807FD2D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07D033CA-86B6-7F20-34FC-2CCB6C3D5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027575AC-DED0-EEFA-54E6-F2976C286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FF8F93B1-3982-C4A8-6ADE-2CFE3C2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C2BA5B69-B7A8-D308-8666-42DFE048B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34EDC459-2C60-D300-AF6D-B18DA8DC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0FBC9006-DA8C-C5ED-6C8E-059CBEDBF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3736D835-3FFF-E596-4E94-4105A6A6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82B0AAAA-E2C5-8C54-740E-D3176B0A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F9BF99FD-313F-C9DD-2540-D12850258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45CE4D1A-4159-229D-86E4-4C200A50C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AF0DEEEC-5739-3B76-E25B-E4455FC1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242096FF-910E-B94F-388A-9551CB6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FBBDC81F-6F57-AEE2-CE2D-E94CBC34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C3C118C2-6241-166E-0DBA-EA2754D6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96229F8E-3B9D-47E2-D0DE-F8D35E89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29B80173-CDFE-2D43-4235-946EB3605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4E7B4A28-D6E6-3BAE-0F34-14F594DB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44EE955-0509-0BEF-4DC8-D24368308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188A874F-5334-6726-2842-FCA5B15D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CA596960-5A7B-017D-DFC3-46DC9207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F73FE485-04C4-6C74-DCDB-EA2B55025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1">
              <a:extLst>
                <a:ext uri="{FF2B5EF4-FFF2-40B4-BE49-F238E27FC236}">
                  <a16:creationId xmlns:a16="http://schemas.microsoft.com/office/drawing/2014/main" id="{C6314BE1-CE30-12F4-951A-AB4A7E87B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2">
              <a:extLst>
                <a:ext uri="{FF2B5EF4-FFF2-40B4-BE49-F238E27FC236}">
                  <a16:creationId xmlns:a16="http://schemas.microsoft.com/office/drawing/2014/main" id="{D1BA1BC4-ECBA-C41D-2551-703DB14D6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5638D766-E458-56AE-BBF8-1302F59E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4">
              <a:extLst>
                <a:ext uri="{FF2B5EF4-FFF2-40B4-BE49-F238E27FC236}">
                  <a16:creationId xmlns:a16="http://schemas.microsoft.com/office/drawing/2014/main" id="{B08A339E-7048-F0F9-EC80-AA90698D3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5">
              <a:extLst>
                <a:ext uri="{FF2B5EF4-FFF2-40B4-BE49-F238E27FC236}">
                  <a16:creationId xmlns:a16="http://schemas.microsoft.com/office/drawing/2014/main" id="{C6F39C8D-7AAD-70C8-AE70-E2B9CE4E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6">
              <a:extLst>
                <a:ext uri="{FF2B5EF4-FFF2-40B4-BE49-F238E27FC236}">
                  <a16:creationId xmlns:a16="http://schemas.microsoft.com/office/drawing/2014/main" id="{DC7656BE-A21A-A23F-DF8E-FAB025867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7">
              <a:extLst>
                <a:ext uri="{FF2B5EF4-FFF2-40B4-BE49-F238E27FC236}">
                  <a16:creationId xmlns:a16="http://schemas.microsoft.com/office/drawing/2014/main" id="{11CB9BA1-1385-8F57-98AB-AF981FE2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8">
              <a:extLst>
                <a:ext uri="{FF2B5EF4-FFF2-40B4-BE49-F238E27FC236}">
                  <a16:creationId xmlns:a16="http://schemas.microsoft.com/office/drawing/2014/main" id="{1434EF19-FEBA-1E3E-62CF-60774F03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9">
              <a:extLst>
                <a:ext uri="{FF2B5EF4-FFF2-40B4-BE49-F238E27FC236}">
                  <a16:creationId xmlns:a16="http://schemas.microsoft.com/office/drawing/2014/main" id="{7AFB6421-5A36-62E0-D057-E301964F1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0">
              <a:extLst>
                <a:ext uri="{FF2B5EF4-FFF2-40B4-BE49-F238E27FC236}">
                  <a16:creationId xmlns:a16="http://schemas.microsoft.com/office/drawing/2014/main" id="{5598F2F5-BECE-99A5-7268-C5F443D9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1">
              <a:extLst>
                <a:ext uri="{FF2B5EF4-FFF2-40B4-BE49-F238E27FC236}">
                  <a16:creationId xmlns:a16="http://schemas.microsoft.com/office/drawing/2014/main" id="{1DF37790-EDE2-FFD5-6ADA-40197B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2">
              <a:extLst>
                <a:ext uri="{FF2B5EF4-FFF2-40B4-BE49-F238E27FC236}">
                  <a16:creationId xmlns:a16="http://schemas.microsoft.com/office/drawing/2014/main" id="{9BBF5F1E-033E-97AC-6653-7485563F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3">
              <a:extLst>
                <a:ext uri="{FF2B5EF4-FFF2-40B4-BE49-F238E27FC236}">
                  <a16:creationId xmlns:a16="http://schemas.microsoft.com/office/drawing/2014/main" id="{D0E37D0D-4C00-6B42-1CE4-6DE262C7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4">
              <a:extLst>
                <a:ext uri="{FF2B5EF4-FFF2-40B4-BE49-F238E27FC236}">
                  <a16:creationId xmlns:a16="http://schemas.microsoft.com/office/drawing/2014/main" id="{7FB7A052-AB0A-F1D3-7798-35C57E4D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5">
              <a:extLst>
                <a:ext uri="{FF2B5EF4-FFF2-40B4-BE49-F238E27FC236}">
                  <a16:creationId xmlns:a16="http://schemas.microsoft.com/office/drawing/2014/main" id="{CA8D492E-C550-8378-5B4A-2F458798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9B5A23DE-78DE-21BA-E541-1A0B0C08D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7">
              <a:extLst>
                <a:ext uri="{FF2B5EF4-FFF2-40B4-BE49-F238E27FC236}">
                  <a16:creationId xmlns:a16="http://schemas.microsoft.com/office/drawing/2014/main" id="{905E4AC2-E4B2-4C87-3AD9-84E7F8D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id="{89D4FC6D-E8F7-C5BA-B056-35E2B7A9D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9">
              <a:extLst>
                <a:ext uri="{FF2B5EF4-FFF2-40B4-BE49-F238E27FC236}">
                  <a16:creationId xmlns:a16="http://schemas.microsoft.com/office/drawing/2014/main" id="{C3AF4AFC-0E3C-9D26-C9C0-D61380CC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8575ADAB-1806-A396-D15A-1F853DF12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1">
              <a:extLst>
                <a:ext uri="{FF2B5EF4-FFF2-40B4-BE49-F238E27FC236}">
                  <a16:creationId xmlns:a16="http://schemas.microsoft.com/office/drawing/2014/main" id="{DE170E75-842E-19FF-8601-64A84853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2">
              <a:extLst>
                <a:ext uri="{FF2B5EF4-FFF2-40B4-BE49-F238E27FC236}">
                  <a16:creationId xmlns:a16="http://schemas.microsoft.com/office/drawing/2014/main" id="{18544B66-03B8-BA98-6F5D-39E135936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3">
              <a:extLst>
                <a:ext uri="{FF2B5EF4-FFF2-40B4-BE49-F238E27FC236}">
                  <a16:creationId xmlns:a16="http://schemas.microsoft.com/office/drawing/2014/main" id="{673F214C-D617-0128-BC00-DB8257230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4">
              <a:extLst>
                <a:ext uri="{FF2B5EF4-FFF2-40B4-BE49-F238E27FC236}">
                  <a16:creationId xmlns:a16="http://schemas.microsoft.com/office/drawing/2014/main" id="{41D8AE43-C762-61D8-AF38-86434976B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5">
              <a:extLst>
                <a:ext uri="{FF2B5EF4-FFF2-40B4-BE49-F238E27FC236}">
                  <a16:creationId xmlns:a16="http://schemas.microsoft.com/office/drawing/2014/main" id="{7744EDC3-3D78-2C88-23B1-B2E7A07C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">
              <a:extLst>
                <a:ext uri="{FF2B5EF4-FFF2-40B4-BE49-F238E27FC236}">
                  <a16:creationId xmlns:a16="http://schemas.microsoft.com/office/drawing/2014/main" id="{4DD25A11-0A12-A53F-8226-72EC15AD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146A3636-5B05-5681-6CE7-08047B06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6466B7D4-0590-97E7-1449-AF82C0A5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C854331B-831E-0582-CB07-7E1F3EA91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C772765B-3E98-1BD3-49C8-3675EAC7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01B5121F-6B30-A61E-75EF-275532C3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2">
              <a:extLst>
                <a:ext uri="{FF2B5EF4-FFF2-40B4-BE49-F238E27FC236}">
                  <a16:creationId xmlns:a16="http://schemas.microsoft.com/office/drawing/2014/main" id="{AC9D253E-43BF-FF59-80B5-70491270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3">
              <a:extLst>
                <a:ext uri="{FF2B5EF4-FFF2-40B4-BE49-F238E27FC236}">
                  <a16:creationId xmlns:a16="http://schemas.microsoft.com/office/drawing/2014/main" id="{F9FF4871-364D-DB53-6F16-B2D66BB54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4">
              <a:extLst>
                <a:ext uri="{FF2B5EF4-FFF2-40B4-BE49-F238E27FC236}">
                  <a16:creationId xmlns:a16="http://schemas.microsoft.com/office/drawing/2014/main" id="{A40E7F6F-8791-4E44-7845-86412A4C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5">
              <a:extLst>
                <a:ext uri="{FF2B5EF4-FFF2-40B4-BE49-F238E27FC236}">
                  <a16:creationId xmlns:a16="http://schemas.microsoft.com/office/drawing/2014/main" id="{B5267069-0154-0ACB-6457-DFB6207F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6">
              <a:extLst>
                <a:ext uri="{FF2B5EF4-FFF2-40B4-BE49-F238E27FC236}">
                  <a16:creationId xmlns:a16="http://schemas.microsoft.com/office/drawing/2014/main" id="{A4C52FE8-D056-6866-6AE1-2FEBA9D42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7">
              <a:extLst>
                <a:ext uri="{FF2B5EF4-FFF2-40B4-BE49-F238E27FC236}">
                  <a16:creationId xmlns:a16="http://schemas.microsoft.com/office/drawing/2014/main" id="{DE7E1766-0258-522A-EF98-CE7CDDBD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8">
              <a:extLst>
                <a:ext uri="{FF2B5EF4-FFF2-40B4-BE49-F238E27FC236}">
                  <a16:creationId xmlns:a16="http://schemas.microsoft.com/office/drawing/2014/main" id="{87324A9A-60ED-3FE0-4186-FE2E56E3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9">
              <a:extLst>
                <a:ext uri="{FF2B5EF4-FFF2-40B4-BE49-F238E27FC236}">
                  <a16:creationId xmlns:a16="http://schemas.microsoft.com/office/drawing/2014/main" id="{E7AE1C17-54B7-3A22-9A82-E90B0A97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0">
              <a:extLst>
                <a:ext uri="{FF2B5EF4-FFF2-40B4-BE49-F238E27FC236}">
                  <a16:creationId xmlns:a16="http://schemas.microsoft.com/office/drawing/2014/main" id="{70DA025D-5BDE-760F-322E-0A9A9B3A3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1">
              <a:extLst>
                <a:ext uri="{FF2B5EF4-FFF2-40B4-BE49-F238E27FC236}">
                  <a16:creationId xmlns:a16="http://schemas.microsoft.com/office/drawing/2014/main" id="{877A49E0-5CCC-1B16-5AAB-6F1292F7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2">
              <a:extLst>
                <a:ext uri="{FF2B5EF4-FFF2-40B4-BE49-F238E27FC236}">
                  <a16:creationId xmlns:a16="http://schemas.microsoft.com/office/drawing/2014/main" id="{81C27F89-3A9B-0A75-9971-CBE1FE0B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3">
              <a:extLst>
                <a:ext uri="{FF2B5EF4-FFF2-40B4-BE49-F238E27FC236}">
                  <a16:creationId xmlns:a16="http://schemas.microsoft.com/office/drawing/2014/main" id="{B9CC5269-48BA-1F7D-AE56-FEDB4D255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4">
              <a:extLst>
                <a:ext uri="{FF2B5EF4-FFF2-40B4-BE49-F238E27FC236}">
                  <a16:creationId xmlns:a16="http://schemas.microsoft.com/office/drawing/2014/main" id="{833ABA36-68C2-3A12-F184-BC945C8D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5">
              <a:extLst>
                <a:ext uri="{FF2B5EF4-FFF2-40B4-BE49-F238E27FC236}">
                  <a16:creationId xmlns:a16="http://schemas.microsoft.com/office/drawing/2014/main" id="{FAED7F9F-C198-F71B-9C89-C37690D1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6">
              <a:extLst>
                <a:ext uri="{FF2B5EF4-FFF2-40B4-BE49-F238E27FC236}">
                  <a16:creationId xmlns:a16="http://schemas.microsoft.com/office/drawing/2014/main" id="{213BA25B-FDC6-7808-EDB9-7498DF10A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7">
              <a:extLst>
                <a:ext uri="{FF2B5EF4-FFF2-40B4-BE49-F238E27FC236}">
                  <a16:creationId xmlns:a16="http://schemas.microsoft.com/office/drawing/2014/main" id="{19942C44-F890-A936-A0AF-254466C0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8">
              <a:extLst>
                <a:ext uri="{FF2B5EF4-FFF2-40B4-BE49-F238E27FC236}">
                  <a16:creationId xmlns:a16="http://schemas.microsoft.com/office/drawing/2014/main" id="{9D2C7945-8C4B-384D-148E-0B4B41C9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9">
              <a:extLst>
                <a:ext uri="{FF2B5EF4-FFF2-40B4-BE49-F238E27FC236}">
                  <a16:creationId xmlns:a16="http://schemas.microsoft.com/office/drawing/2014/main" id="{ADCAF67C-981E-886C-C67C-304124538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0">
              <a:extLst>
                <a:ext uri="{FF2B5EF4-FFF2-40B4-BE49-F238E27FC236}">
                  <a16:creationId xmlns:a16="http://schemas.microsoft.com/office/drawing/2014/main" id="{238A6DF2-016C-94EE-39F2-20417E5D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1">
              <a:extLst>
                <a:ext uri="{FF2B5EF4-FFF2-40B4-BE49-F238E27FC236}">
                  <a16:creationId xmlns:a16="http://schemas.microsoft.com/office/drawing/2014/main" id="{B9A7F641-9D60-187D-E590-2E9CC8B4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2">
              <a:extLst>
                <a:ext uri="{FF2B5EF4-FFF2-40B4-BE49-F238E27FC236}">
                  <a16:creationId xmlns:a16="http://schemas.microsoft.com/office/drawing/2014/main" id="{8EBCAA20-D36B-B767-5E1F-C85F1A0D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3">
              <a:extLst>
                <a:ext uri="{FF2B5EF4-FFF2-40B4-BE49-F238E27FC236}">
                  <a16:creationId xmlns:a16="http://schemas.microsoft.com/office/drawing/2014/main" id="{5A298230-18D0-A8C6-1FB3-83A7F3F8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4">
              <a:extLst>
                <a:ext uri="{FF2B5EF4-FFF2-40B4-BE49-F238E27FC236}">
                  <a16:creationId xmlns:a16="http://schemas.microsoft.com/office/drawing/2014/main" id="{CEBDDD8B-CB41-AF6E-7D47-A6E93BD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5">
              <a:extLst>
                <a:ext uri="{FF2B5EF4-FFF2-40B4-BE49-F238E27FC236}">
                  <a16:creationId xmlns:a16="http://schemas.microsoft.com/office/drawing/2014/main" id="{7FE5BA1E-7313-65E9-4623-5D8F19EF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6">
              <a:extLst>
                <a:ext uri="{FF2B5EF4-FFF2-40B4-BE49-F238E27FC236}">
                  <a16:creationId xmlns:a16="http://schemas.microsoft.com/office/drawing/2014/main" id="{C5D968DB-4E90-7608-7E11-920DB32E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7">
              <a:extLst>
                <a:ext uri="{FF2B5EF4-FFF2-40B4-BE49-F238E27FC236}">
                  <a16:creationId xmlns:a16="http://schemas.microsoft.com/office/drawing/2014/main" id="{DE213D21-393E-2047-223A-71452B5D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8">
              <a:extLst>
                <a:ext uri="{FF2B5EF4-FFF2-40B4-BE49-F238E27FC236}">
                  <a16:creationId xmlns:a16="http://schemas.microsoft.com/office/drawing/2014/main" id="{8D5E13B0-2381-C341-C111-5322EE90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9">
              <a:extLst>
                <a:ext uri="{FF2B5EF4-FFF2-40B4-BE49-F238E27FC236}">
                  <a16:creationId xmlns:a16="http://schemas.microsoft.com/office/drawing/2014/main" id="{CDDEC679-8B06-3E1E-01FB-D33E67FE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0">
              <a:extLst>
                <a:ext uri="{FF2B5EF4-FFF2-40B4-BE49-F238E27FC236}">
                  <a16:creationId xmlns:a16="http://schemas.microsoft.com/office/drawing/2014/main" id="{B57D98FE-D7E8-8DC1-22C0-3A1113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1">
              <a:extLst>
                <a:ext uri="{FF2B5EF4-FFF2-40B4-BE49-F238E27FC236}">
                  <a16:creationId xmlns:a16="http://schemas.microsoft.com/office/drawing/2014/main" id="{7F4C04AB-F4A0-BD1A-A950-FF9DDF1B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2">
              <a:extLst>
                <a:ext uri="{FF2B5EF4-FFF2-40B4-BE49-F238E27FC236}">
                  <a16:creationId xmlns:a16="http://schemas.microsoft.com/office/drawing/2014/main" id="{B2025C43-6E67-16D8-F592-4F72CB1BB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3">
              <a:extLst>
                <a:ext uri="{FF2B5EF4-FFF2-40B4-BE49-F238E27FC236}">
                  <a16:creationId xmlns:a16="http://schemas.microsoft.com/office/drawing/2014/main" id="{E1CF1442-9FDB-BD29-EDDF-24F48B5F6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4">
              <a:extLst>
                <a:ext uri="{FF2B5EF4-FFF2-40B4-BE49-F238E27FC236}">
                  <a16:creationId xmlns:a16="http://schemas.microsoft.com/office/drawing/2014/main" id="{751CFE49-CF37-8914-19E0-64015C57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5">
              <a:extLst>
                <a:ext uri="{FF2B5EF4-FFF2-40B4-BE49-F238E27FC236}">
                  <a16:creationId xmlns:a16="http://schemas.microsoft.com/office/drawing/2014/main" id="{2C32CAC0-8680-710B-4119-A47A4DA9C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6">
              <a:extLst>
                <a:ext uri="{FF2B5EF4-FFF2-40B4-BE49-F238E27FC236}">
                  <a16:creationId xmlns:a16="http://schemas.microsoft.com/office/drawing/2014/main" id="{78CE387E-AEE2-864F-A7DF-B0FE5B5C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7">
              <a:extLst>
                <a:ext uri="{FF2B5EF4-FFF2-40B4-BE49-F238E27FC236}">
                  <a16:creationId xmlns:a16="http://schemas.microsoft.com/office/drawing/2014/main" id="{C4DD35C8-D0FA-A0E0-B3E2-29F069EB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8">
              <a:extLst>
                <a:ext uri="{FF2B5EF4-FFF2-40B4-BE49-F238E27FC236}">
                  <a16:creationId xmlns:a16="http://schemas.microsoft.com/office/drawing/2014/main" id="{5AD0E6BE-6E77-82DA-9228-CF3ABCBB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9">
              <a:extLst>
                <a:ext uri="{FF2B5EF4-FFF2-40B4-BE49-F238E27FC236}">
                  <a16:creationId xmlns:a16="http://schemas.microsoft.com/office/drawing/2014/main" id="{69E65C54-FE27-1F12-B218-954447BC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">
              <a:extLst>
                <a:ext uri="{FF2B5EF4-FFF2-40B4-BE49-F238E27FC236}">
                  <a16:creationId xmlns:a16="http://schemas.microsoft.com/office/drawing/2014/main" id="{3F936093-D50B-D9CC-FE19-044513C0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1">
              <a:extLst>
                <a:ext uri="{FF2B5EF4-FFF2-40B4-BE49-F238E27FC236}">
                  <a16:creationId xmlns:a16="http://schemas.microsoft.com/office/drawing/2014/main" id="{D530F99B-6BEC-933C-8FCA-652CB6CD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2">
              <a:extLst>
                <a:ext uri="{FF2B5EF4-FFF2-40B4-BE49-F238E27FC236}">
                  <a16:creationId xmlns:a16="http://schemas.microsoft.com/office/drawing/2014/main" id="{DBC80D28-DAF9-8561-65F8-9EF509DC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3">
              <a:extLst>
                <a:ext uri="{FF2B5EF4-FFF2-40B4-BE49-F238E27FC236}">
                  <a16:creationId xmlns:a16="http://schemas.microsoft.com/office/drawing/2014/main" id="{26A24C30-AC34-E7DD-3344-D14F77146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4">
              <a:extLst>
                <a:ext uri="{FF2B5EF4-FFF2-40B4-BE49-F238E27FC236}">
                  <a16:creationId xmlns:a16="http://schemas.microsoft.com/office/drawing/2014/main" id="{592D8E2F-CC84-1EB8-428B-22359D07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5">
              <a:extLst>
                <a:ext uri="{FF2B5EF4-FFF2-40B4-BE49-F238E27FC236}">
                  <a16:creationId xmlns:a16="http://schemas.microsoft.com/office/drawing/2014/main" id="{846C16D5-889C-DBFA-BA5C-2ADC51C0C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6">
              <a:extLst>
                <a:ext uri="{FF2B5EF4-FFF2-40B4-BE49-F238E27FC236}">
                  <a16:creationId xmlns:a16="http://schemas.microsoft.com/office/drawing/2014/main" id="{1A42B64F-1458-5F55-571A-2F6066B2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7">
              <a:extLst>
                <a:ext uri="{FF2B5EF4-FFF2-40B4-BE49-F238E27FC236}">
                  <a16:creationId xmlns:a16="http://schemas.microsoft.com/office/drawing/2014/main" id="{96BFF305-C9B3-566D-A3A6-A39DA8F2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8">
              <a:extLst>
                <a:ext uri="{FF2B5EF4-FFF2-40B4-BE49-F238E27FC236}">
                  <a16:creationId xmlns:a16="http://schemas.microsoft.com/office/drawing/2014/main" id="{CA911356-17C7-1FED-B0A8-D33F3A3A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9">
              <a:extLst>
                <a:ext uri="{FF2B5EF4-FFF2-40B4-BE49-F238E27FC236}">
                  <a16:creationId xmlns:a16="http://schemas.microsoft.com/office/drawing/2014/main" id="{695DCEFB-E65D-689B-E43A-ACDF404B3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0">
              <a:extLst>
                <a:ext uri="{FF2B5EF4-FFF2-40B4-BE49-F238E27FC236}">
                  <a16:creationId xmlns:a16="http://schemas.microsoft.com/office/drawing/2014/main" id="{00F7A494-E93C-B194-4266-F23D0E75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1">
              <a:extLst>
                <a:ext uri="{FF2B5EF4-FFF2-40B4-BE49-F238E27FC236}">
                  <a16:creationId xmlns:a16="http://schemas.microsoft.com/office/drawing/2014/main" id="{30498E73-6142-6AF7-450A-50F6638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2">
              <a:extLst>
                <a:ext uri="{FF2B5EF4-FFF2-40B4-BE49-F238E27FC236}">
                  <a16:creationId xmlns:a16="http://schemas.microsoft.com/office/drawing/2014/main" id="{4448CD2F-80BA-5249-31CF-7086D6C8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3">
              <a:extLst>
                <a:ext uri="{FF2B5EF4-FFF2-40B4-BE49-F238E27FC236}">
                  <a16:creationId xmlns:a16="http://schemas.microsoft.com/office/drawing/2014/main" id="{FA73BD5F-FC04-16C8-D61E-56FD37DB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4">
              <a:extLst>
                <a:ext uri="{FF2B5EF4-FFF2-40B4-BE49-F238E27FC236}">
                  <a16:creationId xmlns:a16="http://schemas.microsoft.com/office/drawing/2014/main" id="{CB90C727-6DD7-1EBA-2210-F78BFA8EF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5">
              <a:extLst>
                <a:ext uri="{FF2B5EF4-FFF2-40B4-BE49-F238E27FC236}">
                  <a16:creationId xmlns:a16="http://schemas.microsoft.com/office/drawing/2014/main" id="{83E42E12-66BB-E6ED-EA6B-C64DF9F3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6">
              <a:extLst>
                <a:ext uri="{FF2B5EF4-FFF2-40B4-BE49-F238E27FC236}">
                  <a16:creationId xmlns:a16="http://schemas.microsoft.com/office/drawing/2014/main" id="{066A48BB-1A8C-6629-2730-0AF49F08C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7">
              <a:extLst>
                <a:ext uri="{FF2B5EF4-FFF2-40B4-BE49-F238E27FC236}">
                  <a16:creationId xmlns:a16="http://schemas.microsoft.com/office/drawing/2014/main" id="{A730C197-9C6B-8CF6-0C52-325C2C78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8">
              <a:extLst>
                <a:ext uri="{FF2B5EF4-FFF2-40B4-BE49-F238E27FC236}">
                  <a16:creationId xmlns:a16="http://schemas.microsoft.com/office/drawing/2014/main" id="{DC2FE920-DF5A-026F-720C-810C1761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9">
              <a:extLst>
                <a:ext uri="{FF2B5EF4-FFF2-40B4-BE49-F238E27FC236}">
                  <a16:creationId xmlns:a16="http://schemas.microsoft.com/office/drawing/2014/main" id="{2378FF4A-D678-A747-AC15-D55B11B9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0">
              <a:extLst>
                <a:ext uri="{FF2B5EF4-FFF2-40B4-BE49-F238E27FC236}">
                  <a16:creationId xmlns:a16="http://schemas.microsoft.com/office/drawing/2014/main" id="{7CD3FD3C-9D74-5050-7DFE-4F73C5577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1">
              <a:extLst>
                <a:ext uri="{FF2B5EF4-FFF2-40B4-BE49-F238E27FC236}">
                  <a16:creationId xmlns:a16="http://schemas.microsoft.com/office/drawing/2014/main" id="{F14268F5-68AD-B0F1-D5B9-2B0BE43D6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2">
              <a:extLst>
                <a:ext uri="{FF2B5EF4-FFF2-40B4-BE49-F238E27FC236}">
                  <a16:creationId xmlns:a16="http://schemas.microsoft.com/office/drawing/2014/main" id="{78C48999-F574-D4CD-3BF1-8167CCC8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3">
              <a:extLst>
                <a:ext uri="{FF2B5EF4-FFF2-40B4-BE49-F238E27FC236}">
                  <a16:creationId xmlns:a16="http://schemas.microsoft.com/office/drawing/2014/main" id="{BAFF15D6-5FC0-045A-AB5C-BD2AB989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4">
              <a:extLst>
                <a:ext uri="{FF2B5EF4-FFF2-40B4-BE49-F238E27FC236}">
                  <a16:creationId xmlns:a16="http://schemas.microsoft.com/office/drawing/2014/main" id="{3E2B3F0B-8D92-2231-D1EE-D6F60F76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5">
              <a:extLst>
                <a:ext uri="{FF2B5EF4-FFF2-40B4-BE49-F238E27FC236}">
                  <a16:creationId xmlns:a16="http://schemas.microsoft.com/office/drawing/2014/main" id="{4CD8B2C7-180E-DD4D-2D49-09571A9B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6">
              <a:extLst>
                <a:ext uri="{FF2B5EF4-FFF2-40B4-BE49-F238E27FC236}">
                  <a16:creationId xmlns:a16="http://schemas.microsoft.com/office/drawing/2014/main" id="{95473E2E-B4A4-33F9-69FC-DCF26C06B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7">
              <a:extLst>
                <a:ext uri="{FF2B5EF4-FFF2-40B4-BE49-F238E27FC236}">
                  <a16:creationId xmlns:a16="http://schemas.microsoft.com/office/drawing/2014/main" id="{5155B507-A2E4-CA01-D99F-2514C3CA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8">
              <a:extLst>
                <a:ext uri="{FF2B5EF4-FFF2-40B4-BE49-F238E27FC236}">
                  <a16:creationId xmlns:a16="http://schemas.microsoft.com/office/drawing/2014/main" id="{AEE473FB-DE56-D65B-DA7C-C98D0E3A1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9">
              <a:extLst>
                <a:ext uri="{FF2B5EF4-FFF2-40B4-BE49-F238E27FC236}">
                  <a16:creationId xmlns:a16="http://schemas.microsoft.com/office/drawing/2014/main" id="{05F360C8-41E5-B3E0-2BA7-01D63B1F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C51C9AD8-B01B-ECD6-B0DD-8812DA08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1">
              <a:extLst>
                <a:ext uri="{FF2B5EF4-FFF2-40B4-BE49-F238E27FC236}">
                  <a16:creationId xmlns:a16="http://schemas.microsoft.com/office/drawing/2014/main" id="{B5C4ADD7-F5A3-A78A-278B-BE084AF7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2">
              <a:extLst>
                <a:ext uri="{FF2B5EF4-FFF2-40B4-BE49-F238E27FC236}">
                  <a16:creationId xmlns:a16="http://schemas.microsoft.com/office/drawing/2014/main" id="{CF713FE3-4899-AEE9-4BD9-12AB6780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3">
              <a:extLst>
                <a:ext uri="{FF2B5EF4-FFF2-40B4-BE49-F238E27FC236}">
                  <a16:creationId xmlns:a16="http://schemas.microsoft.com/office/drawing/2014/main" id="{1C1C2394-C7EE-12CC-3734-956C6775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4">
              <a:extLst>
                <a:ext uri="{FF2B5EF4-FFF2-40B4-BE49-F238E27FC236}">
                  <a16:creationId xmlns:a16="http://schemas.microsoft.com/office/drawing/2014/main" id="{2D4DEA8F-A3E5-E165-1877-7A9C0C75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938B3543-8DAD-B8D6-0544-688962B2B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">
              <a:extLst>
                <a:ext uri="{FF2B5EF4-FFF2-40B4-BE49-F238E27FC236}">
                  <a16:creationId xmlns:a16="http://schemas.microsoft.com/office/drawing/2014/main" id="{582EEBC7-F6C7-65D3-91B1-6C3AB4830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7">
              <a:extLst>
                <a:ext uri="{FF2B5EF4-FFF2-40B4-BE49-F238E27FC236}">
                  <a16:creationId xmlns:a16="http://schemas.microsoft.com/office/drawing/2014/main" id="{4E2F1084-B558-A2AF-AADB-8CDFB04D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8">
              <a:extLst>
                <a:ext uri="{FF2B5EF4-FFF2-40B4-BE49-F238E27FC236}">
                  <a16:creationId xmlns:a16="http://schemas.microsoft.com/office/drawing/2014/main" id="{692BFA66-4722-47CE-49BC-7ED6477A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9">
              <a:extLst>
                <a:ext uri="{FF2B5EF4-FFF2-40B4-BE49-F238E27FC236}">
                  <a16:creationId xmlns:a16="http://schemas.microsoft.com/office/drawing/2014/main" id="{BE32492F-BB58-9ECB-F7DB-8C7A36052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0">
              <a:extLst>
                <a:ext uri="{FF2B5EF4-FFF2-40B4-BE49-F238E27FC236}">
                  <a16:creationId xmlns:a16="http://schemas.microsoft.com/office/drawing/2014/main" id="{422C8B10-1F18-F240-43DE-95D0C383E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1">
              <a:extLst>
                <a:ext uri="{FF2B5EF4-FFF2-40B4-BE49-F238E27FC236}">
                  <a16:creationId xmlns:a16="http://schemas.microsoft.com/office/drawing/2014/main" id="{E4D6F9E7-5D99-87DF-91E8-B347EFE5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2">
              <a:extLst>
                <a:ext uri="{FF2B5EF4-FFF2-40B4-BE49-F238E27FC236}">
                  <a16:creationId xmlns:a16="http://schemas.microsoft.com/office/drawing/2014/main" id="{24BB549A-E59D-320E-7E83-822862FF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3">
              <a:extLst>
                <a:ext uri="{FF2B5EF4-FFF2-40B4-BE49-F238E27FC236}">
                  <a16:creationId xmlns:a16="http://schemas.microsoft.com/office/drawing/2014/main" id="{BE2BF8B6-EDA8-1C5D-0675-764A91C5E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4">
              <a:extLst>
                <a:ext uri="{FF2B5EF4-FFF2-40B4-BE49-F238E27FC236}">
                  <a16:creationId xmlns:a16="http://schemas.microsoft.com/office/drawing/2014/main" id="{F24EB032-0AF9-C42E-46FB-8FB77330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59C834BC-FFEA-DC38-F6BA-BC60ABA3C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0B3B3E03-5FAE-2CE2-7891-67894D1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9" name="Picture 188">
            <a:extLst>
              <a:ext uri="{FF2B5EF4-FFF2-40B4-BE49-F238E27FC236}">
                <a16:creationId xmlns:a16="http://schemas.microsoft.com/office/drawing/2014/main" id="{2226E7C1-3E10-8B0B-9782-47098DA4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78" y="2403042"/>
            <a:ext cx="304800" cy="3048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D08282FD-35BF-C1FD-1921-D4B648AB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65" y="3947457"/>
            <a:ext cx="304800" cy="3048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376230ED-669D-1D05-9E09-1DA4F730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943" y="339792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Project Significance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30EA9-1D1C-FA9F-4677-CFEDFDF9325C}"/>
              </a:ext>
            </a:extLst>
          </p:cNvPr>
          <p:cNvSpPr txBox="1"/>
          <p:nvPr/>
        </p:nvSpPr>
        <p:spPr>
          <a:xfrm>
            <a:off x="740113" y="1221513"/>
            <a:ext cx="10859703" cy="51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Rationale: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 is necessary to develop a web browser that leverages upon all the genomic, functional, and clinical information that properly interprets the mapping of the genetic basis of T1D. </a:t>
            </a: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Aims: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build a web application that can retrieve genomic information of variants from all known associations to T1D and  integrate them with population and functional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produce informative plots and analyses using variant information. </a:t>
            </a:r>
            <a:endParaRPr lang="en-GB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083568-3685-E229-185D-0A28063B7AB6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Methods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" name="Group 28">
            <a:extLst>
              <a:ext uri="{FF2B5EF4-FFF2-40B4-BE49-F238E27FC236}">
                <a16:creationId xmlns:a16="http://schemas.microsoft.com/office/drawing/2014/main" id="{ACFD3074-DF7F-7C15-112B-E7DF30FE8F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2487" y="75864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B5880688-7BFF-D550-DC2B-275CF0DAA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9E737E0E-AB95-E2AA-15B3-CEFBD2E86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10382C88-42EF-8626-B938-EC12CCE61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D8231AEF-F8DC-F154-EF64-BB1961DBE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3">
              <a:extLst>
                <a:ext uri="{FF2B5EF4-FFF2-40B4-BE49-F238E27FC236}">
                  <a16:creationId xmlns:a16="http://schemas.microsoft.com/office/drawing/2014/main" id="{B368FB5E-7B35-620F-BD99-44BFFB0C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">
              <a:extLst>
                <a:ext uri="{FF2B5EF4-FFF2-40B4-BE49-F238E27FC236}">
                  <a16:creationId xmlns:a16="http://schemas.microsoft.com/office/drawing/2014/main" id="{1FD121A4-448E-B476-E371-C89ED290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25EE11F-3D7F-ADE8-7CE9-B1DF4FAF8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DB9E1E31-2270-90FB-4CF4-3A8B267D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27A9083-41AD-0D27-8107-04D09B4B4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8">
              <a:extLst>
                <a:ext uri="{FF2B5EF4-FFF2-40B4-BE49-F238E27FC236}">
                  <a16:creationId xmlns:a16="http://schemas.microsoft.com/office/drawing/2014/main" id="{3F3EED54-03E2-C605-92CC-1680C75E4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164655BB-C807-5928-0DE5-41873F42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0">
              <a:extLst>
                <a:ext uri="{FF2B5EF4-FFF2-40B4-BE49-F238E27FC236}">
                  <a16:creationId xmlns:a16="http://schemas.microsoft.com/office/drawing/2014/main" id="{ED0D9F25-55A5-3BD8-831B-01AED99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1">
              <a:extLst>
                <a:ext uri="{FF2B5EF4-FFF2-40B4-BE49-F238E27FC236}">
                  <a16:creationId xmlns:a16="http://schemas.microsoft.com/office/drawing/2014/main" id="{15751451-525E-7810-906D-B4A1B82C5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CC976073-4F39-EC13-4DFC-0B80A1292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C37E434-A511-17C0-211D-BF3F7D997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A4A96F7E-78DB-EDE7-3423-E5E9873E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36AA2881-7BF5-22B6-ABF6-027FA0C4C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17E46160-A665-3D53-1568-CEDFE7AE2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">
              <a:extLst>
                <a:ext uri="{FF2B5EF4-FFF2-40B4-BE49-F238E27FC236}">
                  <a16:creationId xmlns:a16="http://schemas.microsoft.com/office/drawing/2014/main" id="{7121E020-9499-9612-3A85-2E25E76B8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8">
              <a:extLst>
                <a:ext uri="{FF2B5EF4-FFF2-40B4-BE49-F238E27FC236}">
                  <a16:creationId xmlns:a16="http://schemas.microsoft.com/office/drawing/2014/main" id="{53F4BA8F-017C-1D42-064E-C5C3A6381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9">
              <a:extLst>
                <a:ext uri="{FF2B5EF4-FFF2-40B4-BE49-F238E27FC236}">
                  <a16:creationId xmlns:a16="http://schemas.microsoft.com/office/drawing/2014/main" id="{C801FA86-F278-49DF-C0F1-B1845F81F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0">
              <a:extLst>
                <a:ext uri="{FF2B5EF4-FFF2-40B4-BE49-F238E27FC236}">
                  <a16:creationId xmlns:a16="http://schemas.microsoft.com/office/drawing/2014/main" id="{32188D2B-57EE-1203-6050-0FF9661CB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F6FBA1C1-CD36-C168-D974-1EDC4BFD7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54497D3D-B996-A3F5-F9E4-F6712EB2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7C454D8E-A9B3-8468-FB6D-8C8AFD952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94AC9C28-F9D0-E4A3-A523-F40D8B98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0F8F3580-B3D6-4D0C-8D95-127A48BE8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0F4E4BD2-6CF6-FF66-0A4A-041C4FF0A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D643065C-87D6-8916-31DD-FED56C5D3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8">
              <a:extLst>
                <a:ext uri="{FF2B5EF4-FFF2-40B4-BE49-F238E27FC236}">
                  <a16:creationId xmlns:a16="http://schemas.microsoft.com/office/drawing/2014/main" id="{1ABD7C37-867F-1ABB-40F8-1E100F75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12392C9B-CD04-C76A-0A42-26CC2FD53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725E8D42-B8FA-968A-5DB7-0279B153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E75BC3E5-CD18-12F8-0D45-9555C30B5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2">
              <a:extLst>
                <a:ext uri="{FF2B5EF4-FFF2-40B4-BE49-F238E27FC236}">
                  <a16:creationId xmlns:a16="http://schemas.microsoft.com/office/drawing/2014/main" id="{774C86DA-87B7-5A98-3DAB-30814DC0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">
              <a:extLst>
                <a:ext uri="{FF2B5EF4-FFF2-40B4-BE49-F238E27FC236}">
                  <a16:creationId xmlns:a16="http://schemas.microsoft.com/office/drawing/2014/main" id="{2118A046-B5E3-4E3B-D3FE-889C586E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4">
              <a:extLst>
                <a:ext uri="{FF2B5EF4-FFF2-40B4-BE49-F238E27FC236}">
                  <a16:creationId xmlns:a16="http://schemas.microsoft.com/office/drawing/2014/main" id="{A2BCB99F-B6E6-C49D-EAA4-2194B627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5">
              <a:extLst>
                <a:ext uri="{FF2B5EF4-FFF2-40B4-BE49-F238E27FC236}">
                  <a16:creationId xmlns:a16="http://schemas.microsoft.com/office/drawing/2014/main" id="{2EB761F9-FEC9-C41E-73A9-9F5D19455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6">
              <a:extLst>
                <a:ext uri="{FF2B5EF4-FFF2-40B4-BE49-F238E27FC236}">
                  <a16:creationId xmlns:a16="http://schemas.microsoft.com/office/drawing/2014/main" id="{D3A7C685-4FB4-221F-B084-8F6BA700A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7">
              <a:extLst>
                <a:ext uri="{FF2B5EF4-FFF2-40B4-BE49-F238E27FC236}">
                  <a16:creationId xmlns:a16="http://schemas.microsoft.com/office/drawing/2014/main" id="{C85F7017-F587-6A88-55C2-1897EE910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8">
              <a:extLst>
                <a:ext uri="{FF2B5EF4-FFF2-40B4-BE49-F238E27FC236}">
                  <a16:creationId xmlns:a16="http://schemas.microsoft.com/office/drawing/2014/main" id="{C6C70A77-56F1-47E7-A215-D339DFE41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9">
              <a:extLst>
                <a:ext uri="{FF2B5EF4-FFF2-40B4-BE49-F238E27FC236}">
                  <a16:creationId xmlns:a16="http://schemas.microsoft.com/office/drawing/2014/main" id="{533F8527-C4C1-1614-77EF-39E47756A7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">
              <a:extLst>
                <a:ext uri="{FF2B5EF4-FFF2-40B4-BE49-F238E27FC236}">
                  <a16:creationId xmlns:a16="http://schemas.microsoft.com/office/drawing/2014/main" id="{12B57476-2FAD-6E1A-DAAB-31E52B89E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1">
              <a:extLst>
                <a:ext uri="{FF2B5EF4-FFF2-40B4-BE49-F238E27FC236}">
                  <a16:creationId xmlns:a16="http://schemas.microsoft.com/office/drawing/2014/main" id="{B46C6BF5-58E9-313B-1876-CF8328DC3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2">
              <a:extLst>
                <a:ext uri="{FF2B5EF4-FFF2-40B4-BE49-F238E27FC236}">
                  <a16:creationId xmlns:a16="http://schemas.microsoft.com/office/drawing/2014/main" id="{B4A4D64B-BA8F-A73A-39DC-2CBC0B56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3">
              <a:extLst>
                <a:ext uri="{FF2B5EF4-FFF2-40B4-BE49-F238E27FC236}">
                  <a16:creationId xmlns:a16="http://schemas.microsoft.com/office/drawing/2014/main" id="{19272845-3CB5-6615-CF56-60852A36E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4">
              <a:extLst>
                <a:ext uri="{FF2B5EF4-FFF2-40B4-BE49-F238E27FC236}">
                  <a16:creationId xmlns:a16="http://schemas.microsoft.com/office/drawing/2014/main" id="{CAD09555-FC77-3576-4FBF-9AF4D5D84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5">
              <a:extLst>
                <a:ext uri="{FF2B5EF4-FFF2-40B4-BE49-F238E27FC236}">
                  <a16:creationId xmlns:a16="http://schemas.microsoft.com/office/drawing/2014/main" id="{7831A9C8-E8E0-9FDC-9034-773BC186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6">
              <a:extLst>
                <a:ext uri="{FF2B5EF4-FFF2-40B4-BE49-F238E27FC236}">
                  <a16:creationId xmlns:a16="http://schemas.microsoft.com/office/drawing/2014/main" id="{1F76D8CD-3691-770C-6E7F-D40F222DB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7">
              <a:extLst>
                <a:ext uri="{FF2B5EF4-FFF2-40B4-BE49-F238E27FC236}">
                  <a16:creationId xmlns:a16="http://schemas.microsoft.com/office/drawing/2014/main" id="{A2BB361B-587A-D252-63C7-4A5FCD575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8">
              <a:extLst>
                <a:ext uri="{FF2B5EF4-FFF2-40B4-BE49-F238E27FC236}">
                  <a16:creationId xmlns:a16="http://schemas.microsoft.com/office/drawing/2014/main" id="{0825F3C6-1825-94CF-FAEA-B6CACB8D5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9">
              <a:extLst>
                <a:ext uri="{FF2B5EF4-FFF2-40B4-BE49-F238E27FC236}">
                  <a16:creationId xmlns:a16="http://schemas.microsoft.com/office/drawing/2014/main" id="{2B435D79-EBB0-19D9-B8FD-1C71782C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0">
              <a:extLst>
                <a:ext uri="{FF2B5EF4-FFF2-40B4-BE49-F238E27FC236}">
                  <a16:creationId xmlns:a16="http://schemas.microsoft.com/office/drawing/2014/main" id="{A2407F0D-B8F9-2A5C-5405-BD7D1D6A7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1">
              <a:extLst>
                <a:ext uri="{FF2B5EF4-FFF2-40B4-BE49-F238E27FC236}">
                  <a16:creationId xmlns:a16="http://schemas.microsoft.com/office/drawing/2014/main" id="{93EA9A30-E966-B3BF-1F4B-3D60E9842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2">
              <a:extLst>
                <a:ext uri="{FF2B5EF4-FFF2-40B4-BE49-F238E27FC236}">
                  <a16:creationId xmlns:a16="http://schemas.microsoft.com/office/drawing/2014/main" id="{DE51EF40-5208-C787-E471-6202CC39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3">
              <a:extLst>
                <a:ext uri="{FF2B5EF4-FFF2-40B4-BE49-F238E27FC236}">
                  <a16:creationId xmlns:a16="http://schemas.microsoft.com/office/drawing/2014/main" id="{F416BC7D-2D5F-A6D4-858A-5043636A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593720D3-F4E7-EADE-4EEF-3F45B01BB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79C8C496-286C-5317-3200-9AC4DF6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6">
              <a:extLst>
                <a:ext uri="{FF2B5EF4-FFF2-40B4-BE49-F238E27FC236}">
                  <a16:creationId xmlns:a16="http://schemas.microsoft.com/office/drawing/2014/main" id="{0C71779B-4D43-4CFD-9C78-F0574E5B3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87">
              <a:extLst>
                <a:ext uri="{FF2B5EF4-FFF2-40B4-BE49-F238E27FC236}">
                  <a16:creationId xmlns:a16="http://schemas.microsoft.com/office/drawing/2014/main" id="{D33C876D-B4E6-9209-30E6-28B7FE16A8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88">
              <a:extLst>
                <a:ext uri="{FF2B5EF4-FFF2-40B4-BE49-F238E27FC236}">
                  <a16:creationId xmlns:a16="http://schemas.microsoft.com/office/drawing/2014/main" id="{CC09C9DC-49F6-870F-4E67-D65ABCDBE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89">
              <a:extLst>
                <a:ext uri="{FF2B5EF4-FFF2-40B4-BE49-F238E27FC236}">
                  <a16:creationId xmlns:a16="http://schemas.microsoft.com/office/drawing/2014/main" id="{898B445B-1EEF-0432-78A3-9A0922A8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90">
              <a:extLst>
                <a:ext uri="{FF2B5EF4-FFF2-40B4-BE49-F238E27FC236}">
                  <a16:creationId xmlns:a16="http://schemas.microsoft.com/office/drawing/2014/main" id="{613A381F-2047-205B-8062-A3D93B711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91">
              <a:extLst>
                <a:ext uri="{FF2B5EF4-FFF2-40B4-BE49-F238E27FC236}">
                  <a16:creationId xmlns:a16="http://schemas.microsoft.com/office/drawing/2014/main" id="{29F586FC-6014-6CA9-2B32-4942718D5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92">
              <a:extLst>
                <a:ext uri="{FF2B5EF4-FFF2-40B4-BE49-F238E27FC236}">
                  <a16:creationId xmlns:a16="http://schemas.microsoft.com/office/drawing/2014/main" id="{27765BCE-6E73-777B-9AFE-C103EB45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93">
              <a:extLst>
                <a:ext uri="{FF2B5EF4-FFF2-40B4-BE49-F238E27FC236}">
                  <a16:creationId xmlns:a16="http://schemas.microsoft.com/office/drawing/2014/main" id="{4E6CD943-DE0E-87AC-90E2-F908135D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94">
              <a:extLst>
                <a:ext uri="{FF2B5EF4-FFF2-40B4-BE49-F238E27FC236}">
                  <a16:creationId xmlns:a16="http://schemas.microsoft.com/office/drawing/2014/main" id="{27463AD0-6078-D7C5-A425-9069CD106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5">
              <a:extLst>
                <a:ext uri="{FF2B5EF4-FFF2-40B4-BE49-F238E27FC236}">
                  <a16:creationId xmlns:a16="http://schemas.microsoft.com/office/drawing/2014/main" id="{325D6681-DEE1-23FB-2536-A8E3D6B65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96">
              <a:extLst>
                <a:ext uri="{FF2B5EF4-FFF2-40B4-BE49-F238E27FC236}">
                  <a16:creationId xmlns:a16="http://schemas.microsoft.com/office/drawing/2014/main" id="{4D100D28-8FA0-E8CD-E35F-6E3492B07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97">
              <a:extLst>
                <a:ext uri="{FF2B5EF4-FFF2-40B4-BE49-F238E27FC236}">
                  <a16:creationId xmlns:a16="http://schemas.microsoft.com/office/drawing/2014/main" id="{E8CA17A6-66AE-47A7-4EAE-59C426E0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98">
              <a:extLst>
                <a:ext uri="{FF2B5EF4-FFF2-40B4-BE49-F238E27FC236}">
                  <a16:creationId xmlns:a16="http://schemas.microsoft.com/office/drawing/2014/main" id="{1FDE6375-1EE1-ACBC-D05C-56D9B117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99">
              <a:extLst>
                <a:ext uri="{FF2B5EF4-FFF2-40B4-BE49-F238E27FC236}">
                  <a16:creationId xmlns:a16="http://schemas.microsoft.com/office/drawing/2014/main" id="{1CB8E2EB-43F1-DD2E-6B5D-3BA71BFF8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00">
              <a:extLst>
                <a:ext uri="{FF2B5EF4-FFF2-40B4-BE49-F238E27FC236}">
                  <a16:creationId xmlns:a16="http://schemas.microsoft.com/office/drawing/2014/main" id="{AFDC5EE9-8740-0DEC-9BFC-8CCADA243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01">
              <a:extLst>
                <a:ext uri="{FF2B5EF4-FFF2-40B4-BE49-F238E27FC236}">
                  <a16:creationId xmlns:a16="http://schemas.microsoft.com/office/drawing/2014/main" id="{537597E8-C32C-7620-6667-BE10E5052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02">
              <a:extLst>
                <a:ext uri="{FF2B5EF4-FFF2-40B4-BE49-F238E27FC236}">
                  <a16:creationId xmlns:a16="http://schemas.microsoft.com/office/drawing/2014/main" id="{D0508EE2-5DC1-826C-8BD8-126E268D0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03">
              <a:extLst>
                <a:ext uri="{FF2B5EF4-FFF2-40B4-BE49-F238E27FC236}">
                  <a16:creationId xmlns:a16="http://schemas.microsoft.com/office/drawing/2014/main" id="{6CEBA79F-E934-ABC0-F2DB-BA896D58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04">
              <a:extLst>
                <a:ext uri="{FF2B5EF4-FFF2-40B4-BE49-F238E27FC236}">
                  <a16:creationId xmlns:a16="http://schemas.microsoft.com/office/drawing/2014/main" id="{A9FCF4B7-3C74-FC58-C49D-889D75397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05">
              <a:extLst>
                <a:ext uri="{FF2B5EF4-FFF2-40B4-BE49-F238E27FC236}">
                  <a16:creationId xmlns:a16="http://schemas.microsoft.com/office/drawing/2014/main" id="{59B7DBE1-47C1-72E2-0E11-73DBED4E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106">
              <a:extLst>
                <a:ext uri="{FF2B5EF4-FFF2-40B4-BE49-F238E27FC236}">
                  <a16:creationId xmlns:a16="http://schemas.microsoft.com/office/drawing/2014/main" id="{8C57808F-4E2B-CF69-978B-6B6C73D99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107">
              <a:extLst>
                <a:ext uri="{FF2B5EF4-FFF2-40B4-BE49-F238E27FC236}">
                  <a16:creationId xmlns:a16="http://schemas.microsoft.com/office/drawing/2014/main" id="{57F1C199-908A-6EC7-027A-B0B65C643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08">
              <a:extLst>
                <a:ext uri="{FF2B5EF4-FFF2-40B4-BE49-F238E27FC236}">
                  <a16:creationId xmlns:a16="http://schemas.microsoft.com/office/drawing/2014/main" id="{7B0BDD74-5630-910C-C980-A5846250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09">
              <a:extLst>
                <a:ext uri="{FF2B5EF4-FFF2-40B4-BE49-F238E27FC236}">
                  <a16:creationId xmlns:a16="http://schemas.microsoft.com/office/drawing/2014/main" id="{0BC92F57-D9D2-81F9-7AD3-7603DC82B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10">
              <a:extLst>
                <a:ext uri="{FF2B5EF4-FFF2-40B4-BE49-F238E27FC236}">
                  <a16:creationId xmlns:a16="http://schemas.microsoft.com/office/drawing/2014/main" id="{A07D1240-47A7-6EAA-A72F-83210ECB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11">
              <a:extLst>
                <a:ext uri="{FF2B5EF4-FFF2-40B4-BE49-F238E27FC236}">
                  <a16:creationId xmlns:a16="http://schemas.microsoft.com/office/drawing/2014/main" id="{8A188786-ABEF-30B8-89C1-E98EFB495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12">
              <a:extLst>
                <a:ext uri="{FF2B5EF4-FFF2-40B4-BE49-F238E27FC236}">
                  <a16:creationId xmlns:a16="http://schemas.microsoft.com/office/drawing/2014/main" id="{A3FE8972-7A4F-4C2B-C1D7-3129584C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13">
              <a:extLst>
                <a:ext uri="{FF2B5EF4-FFF2-40B4-BE49-F238E27FC236}">
                  <a16:creationId xmlns:a16="http://schemas.microsoft.com/office/drawing/2014/main" id="{23B9234E-AD24-22BD-F21E-3E36478DC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14">
              <a:extLst>
                <a:ext uri="{FF2B5EF4-FFF2-40B4-BE49-F238E27FC236}">
                  <a16:creationId xmlns:a16="http://schemas.microsoft.com/office/drawing/2014/main" id="{9D1D48B4-3D79-004A-D2A2-1C4165E13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15">
              <a:extLst>
                <a:ext uri="{FF2B5EF4-FFF2-40B4-BE49-F238E27FC236}">
                  <a16:creationId xmlns:a16="http://schemas.microsoft.com/office/drawing/2014/main" id="{690F7940-3C2D-3D96-FFC8-38E4E28B1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16">
              <a:extLst>
                <a:ext uri="{FF2B5EF4-FFF2-40B4-BE49-F238E27FC236}">
                  <a16:creationId xmlns:a16="http://schemas.microsoft.com/office/drawing/2014/main" id="{BB110C26-2B67-2C3D-92BB-1E0165F66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17">
              <a:extLst>
                <a:ext uri="{FF2B5EF4-FFF2-40B4-BE49-F238E27FC236}">
                  <a16:creationId xmlns:a16="http://schemas.microsoft.com/office/drawing/2014/main" id="{F021BA68-DBEC-4F45-BFF2-95E343B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118">
              <a:extLst>
                <a:ext uri="{FF2B5EF4-FFF2-40B4-BE49-F238E27FC236}">
                  <a16:creationId xmlns:a16="http://schemas.microsoft.com/office/drawing/2014/main" id="{C58FEEFA-B0BC-9DC5-2906-0763B59D0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119">
              <a:extLst>
                <a:ext uri="{FF2B5EF4-FFF2-40B4-BE49-F238E27FC236}">
                  <a16:creationId xmlns:a16="http://schemas.microsoft.com/office/drawing/2014/main" id="{D0317CF1-2ACD-F224-2C01-8CFC1F401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120">
              <a:extLst>
                <a:ext uri="{FF2B5EF4-FFF2-40B4-BE49-F238E27FC236}">
                  <a16:creationId xmlns:a16="http://schemas.microsoft.com/office/drawing/2014/main" id="{26ADE33F-541B-33AB-0FD8-94F8F6A3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121">
              <a:extLst>
                <a:ext uri="{FF2B5EF4-FFF2-40B4-BE49-F238E27FC236}">
                  <a16:creationId xmlns:a16="http://schemas.microsoft.com/office/drawing/2014/main" id="{4F8A2756-23D1-1E54-841D-91FA0DC94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122">
              <a:extLst>
                <a:ext uri="{FF2B5EF4-FFF2-40B4-BE49-F238E27FC236}">
                  <a16:creationId xmlns:a16="http://schemas.microsoft.com/office/drawing/2014/main" id="{9D38154B-F78C-C451-539E-242FF4F3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123">
              <a:extLst>
                <a:ext uri="{FF2B5EF4-FFF2-40B4-BE49-F238E27FC236}">
                  <a16:creationId xmlns:a16="http://schemas.microsoft.com/office/drawing/2014/main" id="{672D99A9-AB00-ECD1-4D94-DC7536C7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124">
              <a:extLst>
                <a:ext uri="{FF2B5EF4-FFF2-40B4-BE49-F238E27FC236}">
                  <a16:creationId xmlns:a16="http://schemas.microsoft.com/office/drawing/2014/main" id="{E2B775AB-CC82-2FC0-97CA-C42B2E581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125">
              <a:extLst>
                <a:ext uri="{FF2B5EF4-FFF2-40B4-BE49-F238E27FC236}">
                  <a16:creationId xmlns:a16="http://schemas.microsoft.com/office/drawing/2014/main" id="{F4C47FE6-C343-8AEE-193A-E692E64F4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126">
              <a:extLst>
                <a:ext uri="{FF2B5EF4-FFF2-40B4-BE49-F238E27FC236}">
                  <a16:creationId xmlns:a16="http://schemas.microsoft.com/office/drawing/2014/main" id="{BAC26196-5670-E523-56F0-C4101F171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127">
              <a:extLst>
                <a:ext uri="{FF2B5EF4-FFF2-40B4-BE49-F238E27FC236}">
                  <a16:creationId xmlns:a16="http://schemas.microsoft.com/office/drawing/2014/main" id="{8ACEE6BA-C3B8-F5EE-6404-6D3C8DE98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128">
              <a:extLst>
                <a:ext uri="{FF2B5EF4-FFF2-40B4-BE49-F238E27FC236}">
                  <a16:creationId xmlns:a16="http://schemas.microsoft.com/office/drawing/2014/main" id="{51308B11-2EEE-DB08-BC15-CEC1A9438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129">
              <a:extLst>
                <a:ext uri="{FF2B5EF4-FFF2-40B4-BE49-F238E27FC236}">
                  <a16:creationId xmlns:a16="http://schemas.microsoft.com/office/drawing/2014/main" id="{36B5B79D-A4B8-444C-AB96-813447DA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130">
              <a:extLst>
                <a:ext uri="{FF2B5EF4-FFF2-40B4-BE49-F238E27FC236}">
                  <a16:creationId xmlns:a16="http://schemas.microsoft.com/office/drawing/2014/main" id="{2051AAF4-0224-B30D-57EF-AFA3EC6B1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131">
              <a:extLst>
                <a:ext uri="{FF2B5EF4-FFF2-40B4-BE49-F238E27FC236}">
                  <a16:creationId xmlns:a16="http://schemas.microsoft.com/office/drawing/2014/main" id="{BF82A5CF-210F-A072-1976-3C6B63CD9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132">
              <a:extLst>
                <a:ext uri="{FF2B5EF4-FFF2-40B4-BE49-F238E27FC236}">
                  <a16:creationId xmlns:a16="http://schemas.microsoft.com/office/drawing/2014/main" id="{C2851348-4211-4B36-2071-DB4DC9760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33">
              <a:extLst>
                <a:ext uri="{FF2B5EF4-FFF2-40B4-BE49-F238E27FC236}">
                  <a16:creationId xmlns:a16="http://schemas.microsoft.com/office/drawing/2014/main" id="{75DAEBF0-FEB0-3B2A-D9DD-5FDF945E5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34">
              <a:extLst>
                <a:ext uri="{FF2B5EF4-FFF2-40B4-BE49-F238E27FC236}">
                  <a16:creationId xmlns:a16="http://schemas.microsoft.com/office/drawing/2014/main" id="{111D7849-505F-6260-7B3A-446B18464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35">
              <a:extLst>
                <a:ext uri="{FF2B5EF4-FFF2-40B4-BE49-F238E27FC236}">
                  <a16:creationId xmlns:a16="http://schemas.microsoft.com/office/drawing/2014/main" id="{E6D70437-BFAD-DD8D-E929-C0AE7DEB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36">
              <a:extLst>
                <a:ext uri="{FF2B5EF4-FFF2-40B4-BE49-F238E27FC236}">
                  <a16:creationId xmlns:a16="http://schemas.microsoft.com/office/drawing/2014/main" id="{B4147FE1-8794-F716-BF2D-BC0EDAC2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37">
              <a:extLst>
                <a:ext uri="{FF2B5EF4-FFF2-40B4-BE49-F238E27FC236}">
                  <a16:creationId xmlns:a16="http://schemas.microsoft.com/office/drawing/2014/main" id="{16C4090B-5C28-95FD-8DEE-56D600093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38">
              <a:extLst>
                <a:ext uri="{FF2B5EF4-FFF2-40B4-BE49-F238E27FC236}">
                  <a16:creationId xmlns:a16="http://schemas.microsoft.com/office/drawing/2014/main" id="{A80B0CC0-9529-59E8-5E4B-C58517C82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39">
              <a:extLst>
                <a:ext uri="{FF2B5EF4-FFF2-40B4-BE49-F238E27FC236}">
                  <a16:creationId xmlns:a16="http://schemas.microsoft.com/office/drawing/2014/main" id="{B67F7E06-DE36-0808-DCE6-0A65BC4AD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40">
              <a:extLst>
                <a:ext uri="{FF2B5EF4-FFF2-40B4-BE49-F238E27FC236}">
                  <a16:creationId xmlns:a16="http://schemas.microsoft.com/office/drawing/2014/main" id="{356C03DD-5CC4-547D-6F44-CE956A31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41">
              <a:extLst>
                <a:ext uri="{FF2B5EF4-FFF2-40B4-BE49-F238E27FC236}">
                  <a16:creationId xmlns:a16="http://schemas.microsoft.com/office/drawing/2014/main" id="{7ED47A1F-D2DF-1AED-3EBA-7B54C62F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42">
              <a:extLst>
                <a:ext uri="{FF2B5EF4-FFF2-40B4-BE49-F238E27FC236}">
                  <a16:creationId xmlns:a16="http://schemas.microsoft.com/office/drawing/2014/main" id="{84586531-0286-065B-DE99-E8FEBB9A6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143">
              <a:extLst>
                <a:ext uri="{FF2B5EF4-FFF2-40B4-BE49-F238E27FC236}">
                  <a16:creationId xmlns:a16="http://schemas.microsoft.com/office/drawing/2014/main" id="{4C0330A8-3C83-1951-E901-4970F4B84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144">
              <a:extLst>
                <a:ext uri="{FF2B5EF4-FFF2-40B4-BE49-F238E27FC236}">
                  <a16:creationId xmlns:a16="http://schemas.microsoft.com/office/drawing/2014/main" id="{02B02360-14D8-D612-D3A2-5277D229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145">
              <a:extLst>
                <a:ext uri="{FF2B5EF4-FFF2-40B4-BE49-F238E27FC236}">
                  <a16:creationId xmlns:a16="http://schemas.microsoft.com/office/drawing/2014/main" id="{A0EC7070-8680-BDD6-827A-7999D10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146">
              <a:extLst>
                <a:ext uri="{FF2B5EF4-FFF2-40B4-BE49-F238E27FC236}">
                  <a16:creationId xmlns:a16="http://schemas.microsoft.com/office/drawing/2014/main" id="{B4D9D353-CFA2-51F8-1FEC-6C7F89A5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147">
              <a:extLst>
                <a:ext uri="{FF2B5EF4-FFF2-40B4-BE49-F238E27FC236}">
                  <a16:creationId xmlns:a16="http://schemas.microsoft.com/office/drawing/2014/main" id="{00C525BB-E660-C545-9973-039A1455D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148">
              <a:extLst>
                <a:ext uri="{FF2B5EF4-FFF2-40B4-BE49-F238E27FC236}">
                  <a16:creationId xmlns:a16="http://schemas.microsoft.com/office/drawing/2014/main" id="{F0E5561C-88E2-00BF-1B23-50F2C32F1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149">
              <a:extLst>
                <a:ext uri="{FF2B5EF4-FFF2-40B4-BE49-F238E27FC236}">
                  <a16:creationId xmlns:a16="http://schemas.microsoft.com/office/drawing/2014/main" id="{8BBEB630-B170-1D6F-EFDA-D013ECEA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150">
              <a:extLst>
                <a:ext uri="{FF2B5EF4-FFF2-40B4-BE49-F238E27FC236}">
                  <a16:creationId xmlns:a16="http://schemas.microsoft.com/office/drawing/2014/main" id="{7B609146-2A64-DEF0-56B7-3A468CADF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151">
              <a:extLst>
                <a:ext uri="{FF2B5EF4-FFF2-40B4-BE49-F238E27FC236}">
                  <a16:creationId xmlns:a16="http://schemas.microsoft.com/office/drawing/2014/main" id="{AB859978-9F45-7188-8E1C-1B90EE5B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152">
              <a:extLst>
                <a:ext uri="{FF2B5EF4-FFF2-40B4-BE49-F238E27FC236}">
                  <a16:creationId xmlns:a16="http://schemas.microsoft.com/office/drawing/2014/main" id="{08CD8D17-684F-8738-CF4E-568D5802D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153">
              <a:extLst>
                <a:ext uri="{FF2B5EF4-FFF2-40B4-BE49-F238E27FC236}">
                  <a16:creationId xmlns:a16="http://schemas.microsoft.com/office/drawing/2014/main" id="{F5D3FA2E-50DB-6222-83B8-A9E2A597D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154">
              <a:extLst>
                <a:ext uri="{FF2B5EF4-FFF2-40B4-BE49-F238E27FC236}">
                  <a16:creationId xmlns:a16="http://schemas.microsoft.com/office/drawing/2014/main" id="{A0CEEABF-CFBB-A76D-1109-1B01133FF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55">
              <a:extLst>
                <a:ext uri="{FF2B5EF4-FFF2-40B4-BE49-F238E27FC236}">
                  <a16:creationId xmlns:a16="http://schemas.microsoft.com/office/drawing/2014/main" id="{7733700A-01D4-9A0B-4D8A-07947632A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56">
              <a:extLst>
                <a:ext uri="{FF2B5EF4-FFF2-40B4-BE49-F238E27FC236}">
                  <a16:creationId xmlns:a16="http://schemas.microsoft.com/office/drawing/2014/main" id="{62498B4F-5F30-FA0D-217C-9CBE9974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57">
              <a:extLst>
                <a:ext uri="{FF2B5EF4-FFF2-40B4-BE49-F238E27FC236}">
                  <a16:creationId xmlns:a16="http://schemas.microsoft.com/office/drawing/2014/main" id="{9FEC399D-23E1-0774-AB61-5115F5FF3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58">
              <a:extLst>
                <a:ext uri="{FF2B5EF4-FFF2-40B4-BE49-F238E27FC236}">
                  <a16:creationId xmlns:a16="http://schemas.microsoft.com/office/drawing/2014/main" id="{051ADCAA-668F-E183-53B7-AFA369126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59">
              <a:extLst>
                <a:ext uri="{FF2B5EF4-FFF2-40B4-BE49-F238E27FC236}">
                  <a16:creationId xmlns:a16="http://schemas.microsoft.com/office/drawing/2014/main" id="{9AD08CA2-E6C9-8C55-32D0-E880CA95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60">
              <a:extLst>
                <a:ext uri="{FF2B5EF4-FFF2-40B4-BE49-F238E27FC236}">
                  <a16:creationId xmlns:a16="http://schemas.microsoft.com/office/drawing/2014/main" id="{2379D443-3F49-98E6-7492-C9706610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61">
              <a:extLst>
                <a:ext uri="{FF2B5EF4-FFF2-40B4-BE49-F238E27FC236}">
                  <a16:creationId xmlns:a16="http://schemas.microsoft.com/office/drawing/2014/main" id="{9B7FD613-7756-4A52-1ED2-A8F2732F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62">
              <a:extLst>
                <a:ext uri="{FF2B5EF4-FFF2-40B4-BE49-F238E27FC236}">
                  <a16:creationId xmlns:a16="http://schemas.microsoft.com/office/drawing/2014/main" id="{74345C1F-BD51-0F72-2B09-FF0D98850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63">
              <a:extLst>
                <a:ext uri="{FF2B5EF4-FFF2-40B4-BE49-F238E27FC236}">
                  <a16:creationId xmlns:a16="http://schemas.microsoft.com/office/drawing/2014/main" id="{43413709-B91F-947E-8FE8-0DEB69597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64">
              <a:extLst>
                <a:ext uri="{FF2B5EF4-FFF2-40B4-BE49-F238E27FC236}">
                  <a16:creationId xmlns:a16="http://schemas.microsoft.com/office/drawing/2014/main" id="{624A076F-5AB7-9BC8-F7FF-08373D14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Freeform 165">
              <a:extLst>
                <a:ext uri="{FF2B5EF4-FFF2-40B4-BE49-F238E27FC236}">
                  <a16:creationId xmlns:a16="http://schemas.microsoft.com/office/drawing/2014/main" id="{A36F057B-5C81-32C9-AF85-74EA116DD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66">
              <a:extLst>
                <a:ext uri="{FF2B5EF4-FFF2-40B4-BE49-F238E27FC236}">
                  <a16:creationId xmlns:a16="http://schemas.microsoft.com/office/drawing/2014/main" id="{34F0EA8D-7F17-F7C3-EF0F-697DE4AEC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167">
              <a:extLst>
                <a:ext uri="{FF2B5EF4-FFF2-40B4-BE49-F238E27FC236}">
                  <a16:creationId xmlns:a16="http://schemas.microsoft.com/office/drawing/2014/main" id="{1A2E5676-8722-9AB9-5CE3-FAD3371C9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68">
              <a:extLst>
                <a:ext uri="{FF2B5EF4-FFF2-40B4-BE49-F238E27FC236}">
                  <a16:creationId xmlns:a16="http://schemas.microsoft.com/office/drawing/2014/main" id="{F13850EA-8FF1-E700-58F2-AAFD5DEC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69">
              <a:extLst>
                <a:ext uri="{FF2B5EF4-FFF2-40B4-BE49-F238E27FC236}">
                  <a16:creationId xmlns:a16="http://schemas.microsoft.com/office/drawing/2014/main" id="{8CB174A1-216F-B295-CBB3-EC8741A4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70">
              <a:extLst>
                <a:ext uri="{FF2B5EF4-FFF2-40B4-BE49-F238E27FC236}">
                  <a16:creationId xmlns:a16="http://schemas.microsoft.com/office/drawing/2014/main" id="{4102D4D0-6F51-0120-F14F-C62589A7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71">
              <a:extLst>
                <a:ext uri="{FF2B5EF4-FFF2-40B4-BE49-F238E27FC236}">
                  <a16:creationId xmlns:a16="http://schemas.microsoft.com/office/drawing/2014/main" id="{C0C4A1FC-BB04-B6F2-1ABB-7BE45398A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Freeform 172">
              <a:extLst>
                <a:ext uri="{FF2B5EF4-FFF2-40B4-BE49-F238E27FC236}">
                  <a16:creationId xmlns:a16="http://schemas.microsoft.com/office/drawing/2014/main" id="{688AFA4C-32E7-E8F5-1C7E-4CA4A84AD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73">
              <a:extLst>
                <a:ext uri="{FF2B5EF4-FFF2-40B4-BE49-F238E27FC236}">
                  <a16:creationId xmlns:a16="http://schemas.microsoft.com/office/drawing/2014/main" id="{7BA02521-E730-C22C-57DF-34FB1ACA1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74">
              <a:extLst>
                <a:ext uri="{FF2B5EF4-FFF2-40B4-BE49-F238E27FC236}">
                  <a16:creationId xmlns:a16="http://schemas.microsoft.com/office/drawing/2014/main" id="{FEAF6910-A82E-5303-C8AF-E972682B7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75">
              <a:extLst>
                <a:ext uri="{FF2B5EF4-FFF2-40B4-BE49-F238E27FC236}">
                  <a16:creationId xmlns:a16="http://schemas.microsoft.com/office/drawing/2014/main" id="{4B629539-FA75-524E-DF4E-86E6511CB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76">
              <a:extLst>
                <a:ext uri="{FF2B5EF4-FFF2-40B4-BE49-F238E27FC236}">
                  <a16:creationId xmlns:a16="http://schemas.microsoft.com/office/drawing/2014/main" id="{14D2E3A1-A962-F473-2D8F-C25365C75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77">
              <a:extLst>
                <a:ext uri="{FF2B5EF4-FFF2-40B4-BE49-F238E27FC236}">
                  <a16:creationId xmlns:a16="http://schemas.microsoft.com/office/drawing/2014/main" id="{5DBDE791-7F17-5D68-BE30-7EEB0ACC5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78">
              <a:extLst>
                <a:ext uri="{FF2B5EF4-FFF2-40B4-BE49-F238E27FC236}">
                  <a16:creationId xmlns:a16="http://schemas.microsoft.com/office/drawing/2014/main" id="{07ACED6D-8DCF-53F2-6CCE-BFC676C3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79">
              <a:extLst>
                <a:ext uri="{FF2B5EF4-FFF2-40B4-BE49-F238E27FC236}">
                  <a16:creationId xmlns:a16="http://schemas.microsoft.com/office/drawing/2014/main" id="{85FECCE9-7339-A248-E4DE-5B0A906C5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80">
              <a:extLst>
                <a:ext uri="{FF2B5EF4-FFF2-40B4-BE49-F238E27FC236}">
                  <a16:creationId xmlns:a16="http://schemas.microsoft.com/office/drawing/2014/main" id="{68FA4C80-C798-C556-D9D7-8F7267463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81">
              <a:extLst>
                <a:ext uri="{FF2B5EF4-FFF2-40B4-BE49-F238E27FC236}">
                  <a16:creationId xmlns:a16="http://schemas.microsoft.com/office/drawing/2014/main" id="{2F3BD50C-9138-BC4E-F6C9-AAD740A1C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82">
              <a:extLst>
                <a:ext uri="{FF2B5EF4-FFF2-40B4-BE49-F238E27FC236}">
                  <a16:creationId xmlns:a16="http://schemas.microsoft.com/office/drawing/2014/main" id="{4F874A23-FDE9-3826-5548-56F3C7E6D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83">
              <a:extLst>
                <a:ext uri="{FF2B5EF4-FFF2-40B4-BE49-F238E27FC236}">
                  <a16:creationId xmlns:a16="http://schemas.microsoft.com/office/drawing/2014/main" id="{1C9F03B1-5425-7B5E-FBEA-B1028C9F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84">
              <a:extLst>
                <a:ext uri="{FF2B5EF4-FFF2-40B4-BE49-F238E27FC236}">
                  <a16:creationId xmlns:a16="http://schemas.microsoft.com/office/drawing/2014/main" id="{33C6A96C-A7AB-6B82-965C-C7DF36DA8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85">
              <a:extLst>
                <a:ext uri="{FF2B5EF4-FFF2-40B4-BE49-F238E27FC236}">
                  <a16:creationId xmlns:a16="http://schemas.microsoft.com/office/drawing/2014/main" id="{6E4FF40B-04A0-2764-2374-2E8D7D4F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86">
              <a:extLst>
                <a:ext uri="{FF2B5EF4-FFF2-40B4-BE49-F238E27FC236}">
                  <a16:creationId xmlns:a16="http://schemas.microsoft.com/office/drawing/2014/main" id="{3601D4CD-F99F-15FA-78D7-9F2FF4592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87">
              <a:extLst>
                <a:ext uri="{FF2B5EF4-FFF2-40B4-BE49-F238E27FC236}">
                  <a16:creationId xmlns:a16="http://schemas.microsoft.com/office/drawing/2014/main" id="{25CC677D-C5A8-1D0B-400B-0358A0756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88">
              <a:extLst>
                <a:ext uri="{FF2B5EF4-FFF2-40B4-BE49-F238E27FC236}">
                  <a16:creationId xmlns:a16="http://schemas.microsoft.com/office/drawing/2014/main" id="{98C09C5B-6C90-109E-D3DD-CEE365CA6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89">
              <a:extLst>
                <a:ext uri="{FF2B5EF4-FFF2-40B4-BE49-F238E27FC236}">
                  <a16:creationId xmlns:a16="http://schemas.microsoft.com/office/drawing/2014/main" id="{2D4B24BE-23E1-81E5-D027-3F632ADE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90">
              <a:extLst>
                <a:ext uri="{FF2B5EF4-FFF2-40B4-BE49-F238E27FC236}">
                  <a16:creationId xmlns:a16="http://schemas.microsoft.com/office/drawing/2014/main" id="{E6339130-32CD-D393-7EEB-950886047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91">
              <a:extLst>
                <a:ext uri="{FF2B5EF4-FFF2-40B4-BE49-F238E27FC236}">
                  <a16:creationId xmlns:a16="http://schemas.microsoft.com/office/drawing/2014/main" id="{AE34EF07-A541-9F9C-B718-959BB04AB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92">
              <a:extLst>
                <a:ext uri="{FF2B5EF4-FFF2-40B4-BE49-F238E27FC236}">
                  <a16:creationId xmlns:a16="http://schemas.microsoft.com/office/drawing/2014/main" id="{B403874C-8092-E799-FAD3-BD6C48D20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93">
              <a:extLst>
                <a:ext uri="{FF2B5EF4-FFF2-40B4-BE49-F238E27FC236}">
                  <a16:creationId xmlns:a16="http://schemas.microsoft.com/office/drawing/2014/main" id="{9FCFC493-253D-3BA8-C673-846E5E023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94">
              <a:extLst>
                <a:ext uri="{FF2B5EF4-FFF2-40B4-BE49-F238E27FC236}">
                  <a16:creationId xmlns:a16="http://schemas.microsoft.com/office/drawing/2014/main" id="{C8DDED91-F12D-5096-1C42-8F6EE64A5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95">
              <a:extLst>
                <a:ext uri="{FF2B5EF4-FFF2-40B4-BE49-F238E27FC236}">
                  <a16:creationId xmlns:a16="http://schemas.microsoft.com/office/drawing/2014/main" id="{38C6C36B-073B-A377-5271-D63D07F45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196">
              <a:extLst>
                <a:ext uri="{FF2B5EF4-FFF2-40B4-BE49-F238E27FC236}">
                  <a16:creationId xmlns:a16="http://schemas.microsoft.com/office/drawing/2014/main" id="{77F86E83-8C62-C7AA-57C1-B49E8AF0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97">
              <a:extLst>
                <a:ext uri="{FF2B5EF4-FFF2-40B4-BE49-F238E27FC236}">
                  <a16:creationId xmlns:a16="http://schemas.microsoft.com/office/drawing/2014/main" id="{76DC9C7E-81CE-830D-409D-3EF4B8D9F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98">
              <a:extLst>
                <a:ext uri="{FF2B5EF4-FFF2-40B4-BE49-F238E27FC236}">
                  <a16:creationId xmlns:a16="http://schemas.microsoft.com/office/drawing/2014/main" id="{4E9D0F27-65B4-63BE-729E-00DF477FE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199">
              <a:extLst>
                <a:ext uri="{FF2B5EF4-FFF2-40B4-BE49-F238E27FC236}">
                  <a16:creationId xmlns:a16="http://schemas.microsoft.com/office/drawing/2014/main" id="{60ACF97E-3151-336C-5CD7-94B018162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200">
              <a:extLst>
                <a:ext uri="{FF2B5EF4-FFF2-40B4-BE49-F238E27FC236}">
                  <a16:creationId xmlns:a16="http://schemas.microsoft.com/office/drawing/2014/main" id="{846C678E-BE79-10AA-0A2A-CC40E35F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201">
              <a:extLst>
                <a:ext uri="{FF2B5EF4-FFF2-40B4-BE49-F238E27FC236}">
                  <a16:creationId xmlns:a16="http://schemas.microsoft.com/office/drawing/2014/main" id="{9D5E8320-B30D-B066-024D-F42958E4F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202">
              <a:extLst>
                <a:ext uri="{FF2B5EF4-FFF2-40B4-BE49-F238E27FC236}">
                  <a16:creationId xmlns:a16="http://schemas.microsoft.com/office/drawing/2014/main" id="{EEEB92EF-6BCF-303A-FBD9-7127F43F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203">
              <a:extLst>
                <a:ext uri="{FF2B5EF4-FFF2-40B4-BE49-F238E27FC236}">
                  <a16:creationId xmlns:a16="http://schemas.microsoft.com/office/drawing/2014/main" id="{58636876-1484-2891-8CAD-F22732151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Freeform 204">
              <a:extLst>
                <a:ext uri="{FF2B5EF4-FFF2-40B4-BE49-F238E27FC236}">
                  <a16:creationId xmlns:a16="http://schemas.microsoft.com/office/drawing/2014/main" id="{25D58B51-CEF9-C71B-41FA-4222A6B1B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205">
              <a:extLst>
                <a:ext uri="{FF2B5EF4-FFF2-40B4-BE49-F238E27FC236}">
                  <a16:creationId xmlns:a16="http://schemas.microsoft.com/office/drawing/2014/main" id="{2BCAAA45-3ACE-EB4D-0D37-21FB1059D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206">
              <a:extLst>
                <a:ext uri="{FF2B5EF4-FFF2-40B4-BE49-F238E27FC236}">
                  <a16:creationId xmlns:a16="http://schemas.microsoft.com/office/drawing/2014/main" id="{EE576417-688E-5E8E-409D-8DC4A03C5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1C291514-217C-E6FC-EC88-6864F285FE81}"/>
              </a:ext>
            </a:extLst>
          </p:cNvPr>
          <p:cNvGrpSpPr/>
          <p:nvPr/>
        </p:nvGrpSpPr>
        <p:grpSpPr>
          <a:xfrm>
            <a:off x="790364" y="5318614"/>
            <a:ext cx="2756647" cy="968189"/>
            <a:chOff x="793377" y="4222376"/>
            <a:chExt cx="2756647" cy="968189"/>
          </a:xfrm>
          <a:solidFill>
            <a:srgbClr val="C00000"/>
          </a:solidFill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6399BE7C-6D3C-A16A-C63D-51F0090D48BB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Software Architecture</a:t>
              </a:r>
            </a:p>
          </p:txBody>
        </p:sp>
        <p:sp>
          <p:nvSpPr>
            <p:cNvPr id="1147" name="Trapezoid 2">
              <a:extLst>
                <a:ext uri="{FF2B5EF4-FFF2-40B4-BE49-F238E27FC236}">
                  <a16:creationId xmlns:a16="http://schemas.microsoft.com/office/drawing/2014/main" id="{2B05B7E0-3D94-A558-212E-BB4D91D9A041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F9A3C701-E381-7AEB-4BE4-A73506CEB7D9}"/>
              </a:ext>
            </a:extLst>
          </p:cNvPr>
          <p:cNvGrpSpPr/>
          <p:nvPr/>
        </p:nvGrpSpPr>
        <p:grpSpPr>
          <a:xfrm>
            <a:off x="2625887" y="4605920"/>
            <a:ext cx="2756647" cy="968189"/>
            <a:chOff x="793377" y="4222376"/>
            <a:chExt cx="2756647" cy="968189"/>
          </a:xfrm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E1A1B1DB-D80B-1188-F196-3DD1D6059A18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FFB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 Sources</a:t>
              </a:r>
            </a:p>
          </p:txBody>
        </p:sp>
        <p:sp>
          <p:nvSpPr>
            <p:cNvPr id="1150" name="Trapezoid 6">
              <a:extLst>
                <a:ext uri="{FF2B5EF4-FFF2-40B4-BE49-F238E27FC236}">
                  <a16:creationId xmlns:a16="http://schemas.microsoft.com/office/drawing/2014/main" id="{8C666DF5-577E-79CE-8177-FA02A5BA4B72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F8949448-40AC-504A-61A6-8C003ABEA351}"/>
              </a:ext>
            </a:extLst>
          </p:cNvPr>
          <p:cNvGrpSpPr/>
          <p:nvPr/>
        </p:nvGrpSpPr>
        <p:grpSpPr>
          <a:xfrm>
            <a:off x="4461410" y="3893225"/>
            <a:ext cx="2756647" cy="968189"/>
            <a:chOff x="793377" y="4222376"/>
            <a:chExt cx="2756647" cy="968189"/>
          </a:xfrm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9A8EF916-23BF-4534-9AF2-EC66DF654DB9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rgbClr val="86C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Database Development &amp; Functionality</a:t>
              </a:r>
            </a:p>
          </p:txBody>
        </p:sp>
        <p:sp>
          <p:nvSpPr>
            <p:cNvPr id="1153" name="Trapezoid 9">
              <a:extLst>
                <a:ext uri="{FF2B5EF4-FFF2-40B4-BE49-F238E27FC236}">
                  <a16:creationId xmlns:a16="http://schemas.microsoft.com/office/drawing/2014/main" id="{8275CD1F-0DC4-991A-43D7-C041837EA878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rgbClr val="639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9EF33C62-878D-5248-D235-5A145640BE3A}"/>
              </a:ext>
            </a:extLst>
          </p:cNvPr>
          <p:cNvGrpSpPr/>
          <p:nvPr/>
        </p:nvGrpSpPr>
        <p:grpSpPr>
          <a:xfrm>
            <a:off x="6296933" y="3180530"/>
            <a:ext cx="2756647" cy="968189"/>
            <a:chOff x="793377" y="4222376"/>
            <a:chExt cx="2756647" cy="968189"/>
          </a:xfrm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BAFAB7EC-800D-3DEA-B1CC-571EDF21FD4F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Manhattan &amp; LD</a:t>
              </a:r>
            </a:p>
          </p:txBody>
        </p:sp>
        <p:sp>
          <p:nvSpPr>
            <p:cNvPr id="1156" name="Trapezoid 12">
              <a:extLst>
                <a:ext uri="{FF2B5EF4-FFF2-40B4-BE49-F238E27FC236}">
                  <a16:creationId xmlns:a16="http://schemas.microsoft.com/office/drawing/2014/main" id="{FC2FA7E2-81C9-D43D-BBBB-1C14F0DA9493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742825BA-D2A7-0505-1D5D-A2DD23CC5404}"/>
              </a:ext>
            </a:extLst>
          </p:cNvPr>
          <p:cNvGrpSpPr/>
          <p:nvPr/>
        </p:nvGrpSpPr>
        <p:grpSpPr>
          <a:xfrm>
            <a:off x="8132458" y="2467836"/>
            <a:ext cx="2756647" cy="968189"/>
            <a:chOff x="793377" y="4222376"/>
            <a:chExt cx="2756647" cy="968189"/>
          </a:xfrm>
        </p:grpSpPr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76851C9E-F0A6-7CBC-5FB5-AB320315B511}"/>
                </a:ext>
              </a:extLst>
            </p:cNvPr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Website Design</a:t>
              </a:r>
            </a:p>
          </p:txBody>
        </p:sp>
        <p:sp>
          <p:nvSpPr>
            <p:cNvPr id="1159" name="Trapezoid 15">
              <a:extLst>
                <a:ext uri="{FF2B5EF4-FFF2-40B4-BE49-F238E27FC236}">
                  <a16:creationId xmlns:a16="http://schemas.microsoft.com/office/drawing/2014/main" id="{79AD9D3A-38BF-67F1-665E-590183DF2148}"/>
                </a:ext>
              </a:extLst>
            </p:cNvPr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0" name="Picture 1159">
            <a:extLst>
              <a:ext uri="{FF2B5EF4-FFF2-40B4-BE49-F238E27FC236}">
                <a16:creationId xmlns:a16="http://schemas.microsoft.com/office/drawing/2014/main" id="{8818D4C9-AE25-7B6C-208F-73D91848B6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8240034" y="3436023"/>
            <a:ext cx="2649069" cy="143806"/>
          </a:xfrm>
          <a:prstGeom prst="rect">
            <a:avLst/>
          </a:prstGeom>
        </p:spPr>
      </p:pic>
      <p:pic>
        <p:nvPicPr>
          <p:cNvPr id="1161" name="Picture 1160">
            <a:extLst>
              <a:ext uri="{FF2B5EF4-FFF2-40B4-BE49-F238E27FC236}">
                <a16:creationId xmlns:a16="http://schemas.microsoft.com/office/drawing/2014/main" id="{1669F1F9-E0D9-C8C3-F509-E108FA271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96933" y="4148716"/>
            <a:ext cx="2756647" cy="149646"/>
          </a:xfrm>
          <a:prstGeom prst="rect">
            <a:avLst/>
          </a:prstGeom>
        </p:spPr>
      </p:pic>
      <p:pic>
        <p:nvPicPr>
          <p:cNvPr id="1162" name="Picture 1161">
            <a:extLst>
              <a:ext uri="{FF2B5EF4-FFF2-40B4-BE49-F238E27FC236}">
                <a16:creationId xmlns:a16="http://schemas.microsoft.com/office/drawing/2014/main" id="{E400EA22-C252-451B-63EC-EEA21631FD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4461465" y="4861409"/>
            <a:ext cx="2756592" cy="149643"/>
          </a:xfrm>
          <a:prstGeom prst="rect">
            <a:avLst/>
          </a:prstGeom>
        </p:spPr>
      </p:pic>
      <p:pic>
        <p:nvPicPr>
          <p:cNvPr id="1163" name="Picture 1162">
            <a:extLst>
              <a:ext uri="{FF2B5EF4-FFF2-40B4-BE49-F238E27FC236}">
                <a16:creationId xmlns:a16="http://schemas.microsoft.com/office/drawing/2014/main" id="{347556CD-946B-916D-E992-FEB3BCE2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2625942" y="5574097"/>
            <a:ext cx="2756592" cy="149643"/>
          </a:xfrm>
          <a:prstGeom prst="rect">
            <a:avLst/>
          </a:prstGeom>
        </p:spPr>
      </p:pic>
      <p:pic>
        <p:nvPicPr>
          <p:cNvPr id="1164" name="Picture 1163">
            <a:extLst>
              <a:ext uri="{FF2B5EF4-FFF2-40B4-BE49-F238E27FC236}">
                <a16:creationId xmlns:a16="http://schemas.microsoft.com/office/drawing/2014/main" id="{90A1E60A-2D1F-8FB3-4D09-FE4637745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790364" y="6286778"/>
            <a:ext cx="2756592" cy="149643"/>
          </a:xfrm>
          <a:prstGeom prst="rect">
            <a:avLst/>
          </a:prstGeom>
        </p:spPr>
      </p:pic>
      <p:grpSp>
        <p:nvGrpSpPr>
          <p:cNvPr id="1165" name="Group 4">
            <a:extLst>
              <a:ext uri="{FF2B5EF4-FFF2-40B4-BE49-F238E27FC236}">
                <a16:creationId xmlns:a16="http://schemas.microsoft.com/office/drawing/2014/main" id="{1DD8516D-3572-CAC0-B2C1-AA74CF8928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69658" y="3579829"/>
            <a:ext cx="547672" cy="1899661"/>
            <a:chOff x="766" y="620"/>
            <a:chExt cx="685" cy="2376"/>
          </a:xfrm>
        </p:grpSpPr>
        <p:sp>
          <p:nvSpPr>
            <p:cNvPr id="1166" name="Freeform 5">
              <a:extLst>
                <a:ext uri="{FF2B5EF4-FFF2-40B4-BE49-F238E27FC236}">
                  <a16:creationId xmlns:a16="http://schemas.microsoft.com/office/drawing/2014/main" id="{24B81547-7D68-F0E6-9797-FCA3E91DB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" y="879"/>
              <a:ext cx="187" cy="281"/>
            </a:xfrm>
            <a:custGeom>
              <a:avLst/>
              <a:gdLst>
                <a:gd name="T0" fmla="*/ 4 w 83"/>
                <a:gd name="T1" fmla="*/ 34 h 125"/>
                <a:gd name="T2" fmla="*/ 9 w 83"/>
                <a:gd name="T3" fmla="*/ 70 h 125"/>
                <a:gd name="T4" fmla="*/ 4 w 83"/>
                <a:gd name="T5" fmla="*/ 108 h 125"/>
                <a:gd name="T6" fmla="*/ 65 w 83"/>
                <a:gd name="T7" fmla="*/ 122 h 125"/>
                <a:gd name="T8" fmla="*/ 4 w 83"/>
                <a:gd name="T9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4" y="34"/>
                  </a:moveTo>
                  <a:cubicBezTo>
                    <a:pt x="29" y="45"/>
                    <a:pt x="1" y="58"/>
                    <a:pt x="9" y="70"/>
                  </a:cubicBezTo>
                  <a:cubicBezTo>
                    <a:pt x="17" y="83"/>
                    <a:pt x="0" y="92"/>
                    <a:pt x="4" y="108"/>
                  </a:cubicBezTo>
                  <a:cubicBezTo>
                    <a:pt x="8" y="125"/>
                    <a:pt x="46" y="124"/>
                    <a:pt x="65" y="122"/>
                  </a:cubicBezTo>
                  <a:cubicBezTo>
                    <a:pt x="83" y="121"/>
                    <a:pt x="57" y="0"/>
                    <a:pt x="4" y="3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7" name="Freeform 6">
              <a:extLst>
                <a:ext uri="{FF2B5EF4-FFF2-40B4-BE49-F238E27FC236}">
                  <a16:creationId xmlns:a16="http://schemas.microsoft.com/office/drawing/2014/main" id="{4851865F-75AD-5876-D748-030F24D4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" y="620"/>
              <a:ext cx="398" cy="546"/>
            </a:xfrm>
            <a:custGeom>
              <a:avLst/>
              <a:gdLst>
                <a:gd name="T0" fmla="*/ 15 w 176"/>
                <a:gd name="T1" fmla="*/ 42 h 243"/>
                <a:gd name="T2" fmla="*/ 123 w 176"/>
                <a:gd name="T3" fmla="*/ 71 h 243"/>
                <a:gd name="T4" fmla="*/ 145 w 176"/>
                <a:gd name="T5" fmla="*/ 118 h 243"/>
                <a:gd name="T6" fmla="*/ 155 w 176"/>
                <a:gd name="T7" fmla="*/ 164 h 243"/>
                <a:gd name="T8" fmla="*/ 141 w 176"/>
                <a:gd name="T9" fmla="*/ 217 h 243"/>
                <a:gd name="T10" fmla="*/ 87 w 176"/>
                <a:gd name="T11" fmla="*/ 235 h 243"/>
                <a:gd name="T12" fmla="*/ 35 w 176"/>
                <a:gd name="T13" fmla="*/ 101 h 243"/>
                <a:gd name="T14" fmla="*/ 15 w 176"/>
                <a:gd name="T15" fmla="*/ 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243">
                  <a:moveTo>
                    <a:pt x="15" y="42"/>
                  </a:moveTo>
                  <a:cubicBezTo>
                    <a:pt x="45" y="0"/>
                    <a:pt x="124" y="17"/>
                    <a:pt x="123" y="71"/>
                  </a:cubicBezTo>
                  <a:cubicBezTo>
                    <a:pt x="123" y="125"/>
                    <a:pt x="156" y="91"/>
                    <a:pt x="145" y="118"/>
                  </a:cubicBezTo>
                  <a:cubicBezTo>
                    <a:pt x="134" y="145"/>
                    <a:pt x="169" y="142"/>
                    <a:pt x="155" y="164"/>
                  </a:cubicBezTo>
                  <a:cubicBezTo>
                    <a:pt x="140" y="187"/>
                    <a:pt x="176" y="192"/>
                    <a:pt x="141" y="217"/>
                  </a:cubicBezTo>
                  <a:cubicBezTo>
                    <a:pt x="107" y="243"/>
                    <a:pt x="87" y="235"/>
                    <a:pt x="87" y="235"/>
                  </a:cubicBezTo>
                  <a:cubicBezTo>
                    <a:pt x="87" y="235"/>
                    <a:pt x="97" y="84"/>
                    <a:pt x="35" y="101"/>
                  </a:cubicBezTo>
                  <a:cubicBezTo>
                    <a:pt x="16" y="107"/>
                    <a:pt x="0" y="62"/>
                    <a:pt x="15" y="4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8" name="Freeform 7">
              <a:extLst>
                <a:ext uri="{FF2B5EF4-FFF2-40B4-BE49-F238E27FC236}">
                  <a16:creationId xmlns:a16="http://schemas.microsoft.com/office/drawing/2014/main" id="{76BE0689-275A-3DFB-5D16-7E3E9F4B6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" y="661"/>
              <a:ext cx="685" cy="2335"/>
            </a:xfrm>
            <a:custGeom>
              <a:avLst/>
              <a:gdLst>
                <a:gd name="T0" fmla="*/ 187 w 303"/>
                <a:gd name="T1" fmla="*/ 34 h 1039"/>
                <a:gd name="T2" fmla="*/ 207 w 303"/>
                <a:gd name="T3" fmla="*/ 153 h 1039"/>
                <a:gd name="T4" fmla="*/ 231 w 303"/>
                <a:gd name="T5" fmla="*/ 221 h 1039"/>
                <a:gd name="T6" fmla="*/ 238 w 303"/>
                <a:gd name="T7" fmla="*/ 369 h 1039"/>
                <a:gd name="T8" fmla="*/ 223 w 303"/>
                <a:gd name="T9" fmla="*/ 441 h 1039"/>
                <a:gd name="T10" fmla="*/ 220 w 303"/>
                <a:gd name="T11" fmla="*/ 518 h 1039"/>
                <a:gd name="T12" fmla="*/ 210 w 303"/>
                <a:gd name="T13" fmla="*/ 664 h 1039"/>
                <a:gd name="T14" fmla="*/ 210 w 303"/>
                <a:gd name="T15" fmla="*/ 712 h 1039"/>
                <a:gd name="T16" fmla="*/ 275 w 303"/>
                <a:gd name="T17" fmla="*/ 907 h 1039"/>
                <a:gd name="T18" fmla="*/ 299 w 303"/>
                <a:gd name="T19" fmla="*/ 988 h 1039"/>
                <a:gd name="T20" fmla="*/ 293 w 303"/>
                <a:gd name="T21" fmla="*/ 1012 h 1039"/>
                <a:gd name="T22" fmla="*/ 280 w 303"/>
                <a:gd name="T23" fmla="*/ 964 h 1039"/>
                <a:gd name="T24" fmla="*/ 211 w 303"/>
                <a:gd name="T25" fmla="*/ 1019 h 1039"/>
                <a:gd name="T26" fmla="*/ 223 w 303"/>
                <a:gd name="T27" fmla="*/ 982 h 1039"/>
                <a:gd name="T28" fmla="*/ 195 w 303"/>
                <a:gd name="T29" fmla="*/ 822 h 1039"/>
                <a:gd name="T30" fmla="*/ 171 w 303"/>
                <a:gd name="T31" fmla="*/ 824 h 1039"/>
                <a:gd name="T32" fmla="*/ 147 w 303"/>
                <a:gd name="T33" fmla="*/ 941 h 1039"/>
                <a:gd name="T34" fmla="*/ 138 w 303"/>
                <a:gd name="T35" fmla="*/ 1011 h 1039"/>
                <a:gd name="T36" fmla="*/ 128 w 303"/>
                <a:gd name="T37" fmla="*/ 1032 h 1039"/>
                <a:gd name="T38" fmla="*/ 129 w 303"/>
                <a:gd name="T39" fmla="*/ 980 h 1039"/>
                <a:gd name="T40" fmla="*/ 60 w 303"/>
                <a:gd name="T41" fmla="*/ 1032 h 1039"/>
                <a:gd name="T42" fmla="*/ 50 w 303"/>
                <a:gd name="T43" fmla="*/ 997 h 1039"/>
                <a:gd name="T44" fmla="*/ 107 w 303"/>
                <a:gd name="T45" fmla="*/ 827 h 1039"/>
                <a:gd name="T46" fmla="*/ 116 w 303"/>
                <a:gd name="T47" fmla="*/ 739 h 1039"/>
                <a:gd name="T48" fmla="*/ 101 w 303"/>
                <a:gd name="T49" fmla="*/ 667 h 1039"/>
                <a:gd name="T50" fmla="*/ 89 w 303"/>
                <a:gd name="T51" fmla="*/ 590 h 1039"/>
                <a:gd name="T52" fmla="*/ 80 w 303"/>
                <a:gd name="T53" fmla="*/ 591 h 1039"/>
                <a:gd name="T54" fmla="*/ 61 w 303"/>
                <a:gd name="T55" fmla="*/ 585 h 1039"/>
                <a:gd name="T56" fmla="*/ 67 w 303"/>
                <a:gd name="T57" fmla="*/ 529 h 1039"/>
                <a:gd name="T58" fmla="*/ 9 w 303"/>
                <a:gd name="T59" fmla="*/ 391 h 1039"/>
                <a:gd name="T60" fmla="*/ 75 w 303"/>
                <a:gd name="T61" fmla="*/ 328 h 1039"/>
                <a:gd name="T62" fmla="*/ 130 w 303"/>
                <a:gd name="T63" fmla="*/ 201 h 1039"/>
                <a:gd name="T64" fmla="*/ 128 w 303"/>
                <a:gd name="T65" fmla="*/ 143 h 1039"/>
                <a:gd name="T66" fmla="*/ 94 w 303"/>
                <a:gd name="T67" fmla="*/ 88 h 1039"/>
                <a:gd name="T68" fmla="*/ 95 w 303"/>
                <a:gd name="T69" fmla="*/ 38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1039">
                  <a:moveTo>
                    <a:pt x="137" y="0"/>
                  </a:moveTo>
                  <a:cubicBezTo>
                    <a:pt x="158" y="0"/>
                    <a:pt x="177" y="11"/>
                    <a:pt x="187" y="34"/>
                  </a:cubicBezTo>
                  <a:cubicBezTo>
                    <a:pt x="196" y="57"/>
                    <a:pt x="198" y="83"/>
                    <a:pt x="195" y="97"/>
                  </a:cubicBezTo>
                  <a:cubicBezTo>
                    <a:pt x="192" y="108"/>
                    <a:pt x="202" y="141"/>
                    <a:pt x="207" y="153"/>
                  </a:cubicBezTo>
                  <a:cubicBezTo>
                    <a:pt x="213" y="167"/>
                    <a:pt x="222" y="187"/>
                    <a:pt x="222" y="187"/>
                  </a:cubicBezTo>
                  <a:cubicBezTo>
                    <a:pt x="222" y="187"/>
                    <a:pt x="231" y="201"/>
                    <a:pt x="231" y="221"/>
                  </a:cubicBezTo>
                  <a:cubicBezTo>
                    <a:pt x="231" y="241"/>
                    <a:pt x="231" y="270"/>
                    <a:pt x="238" y="306"/>
                  </a:cubicBezTo>
                  <a:cubicBezTo>
                    <a:pt x="245" y="343"/>
                    <a:pt x="244" y="351"/>
                    <a:pt x="238" y="369"/>
                  </a:cubicBezTo>
                  <a:cubicBezTo>
                    <a:pt x="231" y="388"/>
                    <a:pt x="211" y="423"/>
                    <a:pt x="211" y="423"/>
                  </a:cubicBezTo>
                  <a:cubicBezTo>
                    <a:pt x="211" y="423"/>
                    <a:pt x="231" y="432"/>
                    <a:pt x="223" y="441"/>
                  </a:cubicBezTo>
                  <a:cubicBezTo>
                    <a:pt x="216" y="450"/>
                    <a:pt x="210" y="453"/>
                    <a:pt x="210" y="453"/>
                  </a:cubicBezTo>
                  <a:cubicBezTo>
                    <a:pt x="210" y="453"/>
                    <a:pt x="231" y="484"/>
                    <a:pt x="220" y="518"/>
                  </a:cubicBezTo>
                  <a:cubicBezTo>
                    <a:pt x="209" y="551"/>
                    <a:pt x="207" y="576"/>
                    <a:pt x="208" y="606"/>
                  </a:cubicBezTo>
                  <a:cubicBezTo>
                    <a:pt x="210" y="637"/>
                    <a:pt x="210" y="664"/>
                    <a:pt x="210" y="664"/>
                  </a:cubicBezTo>
                  <a:cubicBezTo>
                    <a:pt x="197" y="666"/>
                    <a:pt x="197" y="666"/>
                    <a:pt x="197" y="666"/>
                  </a:cubicBezTo>
                  <a:cubicBezTo>
                    <a:pt x="197" y="666"/>
                    <a:pt x="197" y="695"/>
                    <a:pt x="210" y="712"/>
                  </a:cubicBezTo>
                  <a:cubicBezTo>
                    <a:pt x="222" y="730"/>
                    <a:pt x="243" y="760"/>
                    <a:pt x="247" y="807"/>
                  </a:cubicBezTo>
                  <a:cubicBezTo>
                    <a:pt x="250" y="854"/>
                    <a:pt x="261" y="895"/>
                    <a:pt x="275" y="907"/>
                  </a:cubicBezTo>
                  <a:cubicBezTo>
                    <a:pt x="289" y="918"/>
                    <a:pt x="303" y="917"/>
                    <a:pt x="303" y="936"/>
                  </a:cubicBezTo>
                  <a:cubicBezTo>
                    <a:pt x="303" y="956"/>
                    <a:pt x="299" y="978"/>
                    <a:pt x="299" y="988"/>
                  </a:cubicBezTo>
                  <a:cubicBezTo>
                    <a:pt x="299" y="997"/>
                    <a:pt x="299" y="1011"/>
                    <a:pt x="299" y="1011"/>
                  </a:cubicBezTo>
                  <a:cubicBezTo>
                    <a:pt x="293" y="1012"/>
                    <a:pt x="293" y="1012"/>
                    <a:pt x="293" y="1012"/>
                  </a:cubicBezTo>
                  <a:cubicBezTo>
                    <a:pt x="293" y="1012"/>
                    <a:pt x="295" y="1001"/>
                    <a:pt x="293" y="988"/>
                  </a:cubicBezTo>
                  <a:cubicBezTo>
                    <a:pt x="292" y="976"/>
                    <a:pt x="288" y="959"/>
                    <a:pt x="280" y="964"/>
                  </a:cubicBezTo>
                  <a:cubicBezTo>
                    <a:pt x="272" y="969"/>
                    <a:pt x="259" y="993"/>
                    <a:pt x="253" y="1004"/>
                  </a:cubicBezTo>
                  <a:cubicBezTo>
                    <a:pt x="247" y="1015"/>
                    <a:pt x="235" y="1026"/>
                    <a:pt x="211" y="1019"/>
                  </a:cubicBezTo>
                  <a:cubicBezTo>
                    <a:pt x="188" y="1012"/>
                    <a:pt x="179" y="997"/>
                    <a:pt x="192" y="993"/>
                  </a:cubicBezTo>
                  <a:cubicBezTo>
                    <a:pt x="205" y="989"/>
                    <a:pt x="220" y="995"/>
                    <a:pt x="223" y="982"/>
                  </a:cubicBezTo>
                  <a:cubicBezTo>
                    <a:pt x="226" y="968"/>
                    <a:pt x="232" y="934"/>
                    <a:pt x="226" y="916"/>
                  </a:cubicBezTo>
                  <a:cubicBezTo>
                    <a:pt x="221" y="898"/>
                    <a:pt x="203" y="842"/>
                    <a:pt x="195" y="822"/>
                  </a:cubicBezTo>
                  <a:cubicBezTo>
                    <a:pt x="188" y="801"/>
                    <a:pt x="177" y="776"/>
                    <a:pt x="177" y="776"/>
                  </a:cubicBezTo>
                  <a:cubicBezTo>
                    <a:pt x="177" y="776"/>
                    <a:pt x="178" y="809"/>
                    <a:pt x="171" y="824"/>
                  </a:cubicBezTo>
                  <a:cubicBezTo>
                    <a:pt x="165" y="840"/>
                    <a:pt x="141" y="900"/>
                    <a:pt x="137" y="913"/>
                  </a:cubicBezTo>
                  <a:cubicBezTo>
                    <a:pt x="133" y="926"/>
                    <a:pt x="141" y="934"/>
                    <a:pt x="147" y="941"/>
                  </a:cubicBezTo>
                  <a:cubicBezTo>
                    <a:pt x="154" y="947"/>
                    <a:pt x="150" y="964"/>
                    <a:pt x="145" y="976"/>
                  </a:cubicBezTo>
                  <a:cubicBezTo>
                    <a:pt x="140" y="989"/>
                    <a:pt x="138" y="1005"/>
                    <a:pt x="138" y="1011"/>
                  </a:cubicBezTo>
                  <a:cubicBezTo>
                    <a:pt x="138" y="1018"/>
                    <a:pt x="138" y="1032"/>
                    <a:pt x="138" y="1032"/>
                  </a:cubicBezTo>
                  <a:cubicBezTo>
                    <a:pt x="128" y="1032"/>
                    <a:pt x="128" y="1032"/>
                    <a:pt x="128" y="1032"/>
                  </a:cubicBezTo>
                  <a:cubicBezTo>
                    <a:pt x="128" y="1032"/>
                    <a:pt x="131" y="1017"/>
                    <a:pt x="131" y="1004"/>
                  </a:cubicBezTo>
                  <a:cubicBezTo>
                    <a:pt x="131" y="991"/>
                    <a:pt x="133" y="982"/>
                    <a:pt x="129" y="980"/>
                  </a:cubicBezTo>
                  <a:cubicBezTo>
                    <a:pt x="124" y="978"/>
                    <a:pt x="104" y="996"/>
                    <a:pt x="96" y="1008"/>
                  </a:cubicBezTo>
                  <a:cubicBezTo>
                    <a:pt x="88" y="1021"/>
                    <a:pt x="86" y="1039"/>
                    <a:pt x="60" y="1032"/>
                  </a:cubicBezTo>
                  <a:cubicBezTo>
                    <a:pt x="33" y="1026"/>
                    <a:pt x="15" y="1011"/>
                    <a:pt x="22" y="1003"/>
                  </a:cubicBezTo>
                  <a:cubicBezTo>
                    <a:pt x="28" y="995"/>
                    <a:pt x="42" y="1002"/>
                    <a:pt x="50" y="997"/>
                  </a:cubicBezTo>
                  <a:cubicBezTo>
                    <a:pt x="58" y="993"/>
                    <a:pt x="74" y="953"/>
                    <a:pt x="83" y="929"/>
                  </a:cubicBezTo>
                  <a:cubicBezTo>
                    <a:pt x="93" y="906"/>
                    <a:pt x="104" y="857"/>
                    <a:pt x="107" y="827"/>
                  </a:cubicBezTo>
                  <a:cubicBezTo>
                    <a:pt x="110" y="798"/>
                    <a:pt x="115" y="776"/>
                    <a:pt x="115" y="766"/>
                  </a:cubicBezTo>
                  <a:cubicBezTo>
                    <a:pt x="116" y="757"/>
                    <a:pt x="116" y="739"/>
                    <a:pt x="116" y="739"/>
                  </a:cubicBezTo>
                  <a:cubicBezTo>
                    <a:pt x="116" y="739"/>
                    <a:pt x="107" y="705"/>
                    <a:pt x="104" y="691"/>
                  </a:cubicBezTo>
                  <a:cubicBezTo>
                    <a:pt x="101" y="677"/>
                    <a:pt x="101" y="667"/>
                    <a:pt x="101" y="667"/>
                  </a:cubicBezTo>
                  <a:cubicBezTo>
                    <a:pt x="101" y="667"/>
                    <a:pt x="86" y="670"/>
                    <a:pt x="86" y="660"/>
                  </a:cubicBezTo>
                  <a:cubicBezTo>
                    <a:pt x="86" y="650"/>
                    <a:pt x="91" y="609"/>
                    <a:pt x="89" y="590"/>
                  </a:cubicBezTo>
                  <a:cubicBezTo>
                    <a:pt x="88" y="571"/>
                    <a:pt x="81" y="572"/>
                    <a:pt x="81" y="572"/>
                  </a:cubicBezTo>
                  <a:cubicBezTo>
                    <a:pt x="81" y="572"/>
                    <a:pt x="80" y="582"/>
                    <a:pt x="80" y="591"/>
                  </a:cubicBezTo>
                  <a:cubicBezTo>
                    <a:pt x="80" y="599"/>
                    <a:pt x="74" y="597"/>
                    <a:pt x="71" y="591"/>
                  </a:cubicBezTo>
                  <a:cubicBezTo>
                    <a:pt x="69" y="585"/>
                    <a:pt x="61" y="591"/>
                    <a:pt x="61" y="585"/>
                  </a:cubicBezTo>
                  <a:cubicBezTo>
                    <a:pt x="61" y="579"/>
                    <a:pt x="57" y="566"/>
                    <a:pt x="59" y="556"/>
                  </a:cubicBezTo>
                  <a:cubicBezTo>
                    <a:pt x="60" y="547"/>
                    <a:pt x="67" y="529"/>
                    <a:pt x="67" y="529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9" y="391"/>
                    <a:pt x="9" y="391"/>
                    <a:pt x="9" y="391"/>
                  </a:cubicBezTo>
                  <a:cubicBezTo>
                    <a:pt x="71" y="391"/>
                    <a:pt x="71" y="391"/>
                    <a:pt x="71" y="391"/>
                  </a:cubicBezTo>
                  <a:cubicBezTo>
                    <a:pt x="71" y="391"/>
                    <a:pt x="75" y="349"/>
                    <a:pt x="75" y="328"/>
                  </a:cubicBezTo>
                  <a:cubicBezTo>
                    <a:pt x="75" y="308"/>
                    <a:pt x="72" y="280"/>
                    <a:pt x="86" y="257"/>
                  </a:cubicBezTo>
                  <a:cubicBezTo>
                    <a:pt x="100" y="234"/>
                    <a:pt x="118" y="215"/>
                    <a:pt x="130" y="201"/>
                  </a:cubicBezTo>
                  <a:cubicBezTo>
                    <a:pt x="141" y="186"/>
                    <a:pt x="143" y="185"/>
                    <a:pt x="140" y="172"/>
                  </a:cubicBezTo>
                  <a:cubicBezTo>
                    <a:pt x="136" y="159"/>
                    <a:pt x="136" y="142"/>
                    <a:pt x="128" y="143"/>
                  </a:cubicBezTo>
                  <a:cubicBezTo>
                    <a:pt x="120" y="144"/>
                    <a:pt x="113" y="143"/>
                    <a:pt x="108" y="132"/>
                  </a:cubicBezTo>
                  <a:cubicBezTo>
                    <a:pt x="104" y="122"/>
                    <a:pt x="94" y="102"/>
                    <a:pt x="94" y="88"/>
                  </a:cubicBezTo>
                  <a:cubicBezTo>
                    <a:pt x="93" y="74"/>
                    <a:pt x="96" y="72"/>
                    <a:pt x="94" y="67"/>
                  </a:cubicBezTo>
                  <a:cubicBezTo>
                    <a:pt x="92" y="63"/>
                    <a:pt x="95" y="49"/>
                    <a:pt x="95" y="38"/>
                  </a:cubicBezTo>
                  <a:cubicBezTo>
                    <a:pt x="96" y="27"/>
                    <a:pt x="110" y="0"/>
                    <a:pt x="13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9" name="Freeform 8">
              <a:extLst>
                <a:ext uri="{FF2B5EF4-FFF2-40B4-BE49-F238E27FC236}">
                  <a16:creationId xmlns:a16="http://schemas.microsoft.com/office/drawing/2014/main" id="{A21E2EE3-9C39-279B-E6E5-63EEB612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" y="960"/>
              <a:ext cx="143" cy="117"/>
            </a:xfrm>
            <a:custGeom>
              <a:avLst/>
              <a:gdLst>
                <a:gd name="T0" fmla="*/ 59 w 63"/>
                <a:gd name="T1" fmla="*/ 0 h 52"/>
                <a:gd name="T2" fmla="*/ 63 w 63"/>
                <a:gd name="T3" fmla="*/ 11 h 52"/>
                <a:gd name="T4" fmla="*/ 0 w 63"/>
                <a:gd name="T5" fmla="*/ 52 h 52"/>
                <a:gd name="T6" fmla="*/ 4 w 63"/>
                <a:gd name="T7" fmla="*/ 25 h 52"/>
                <a:gd name="T8" fmla="*/ 34 w 63"/>
                <a:gd name="T9" fmla="*/ 5 h 52"/>
                <a:gd name="T10" fmla="*/ 59 w 63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59" y="0"/>
                  </a:moveTo>
                  <a:cubicBezTo>
                    <a:pt x="60" y="4"/>
                    <a:pt x="62" y="7"/>
                    <a:pt x="63" y="11"/>
                  </a:cubicBezTo>
                  <a:cubicBezTo>
                    <a:pt x="31" y="9"/>
                    <a:pt x="13" y="33"/>
                    <a:pt x="0" y="52"/>
                  </a:cubicBezTo>
                  <a:cubicBezTo>
                    <a:pt x="5" y="44"/>
                    <a:pt x="4" y="31"/>
                    <a:pt x="4" y="25"/>
                  </a:cubicBezTo>
                  <a:cubicBezTo>
                    <a:pt x="11" y="17"/>
                    <a:pt x="23" y="9"/>
                    <a:pt x="34" y="5"/>
                  </a:cubicBezTo>
                  <a:cubicBezTo>
                    <a:pt x="42" y="2"/>
                    <a:pt x="5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0" name="Group 11">
            <a:extLst>
              <a:ext uri="{FF2B5EF4-FFF2-40B4-BE49-F238E27FC236}">
                <a16:creationId xmlns:a16="http://schemas.microsoft.com/office/drawing/2014/main" id="{4FE0C4BD-84FF-0F43-91C7-83965886F1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84071" y="2829901"/>
            <a:ext cx="608490" cy="1903767"/>
            <a:chOff x="2681" y="545"/>
            <a:chExt cx="816" cy="2553"/>
          </a:xfrm>
        </p:grpSpPr>
        <p:sp>
          <p:nvSpPr>
            <p:cNvPr id="1171" name="Freeform 12">
              <a:extLst>
                <a:ext uri="{FF2B5EF4-FFF2-40B4-BE49-F238E27FC236}">
                  <a16:creationId xmlns:a16="http://schemas.microsoft.com/office/drawing/2014/main" id="{96E45802-A5DE-3F3B-817D-EF5A8FDCA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545"/>
              <a:ext cx="816" cy="2553"/>
            </a:xfrm>
            <a:custGeom>
              <a:avLst/>
              <a:gdLst>
                <a:gd name="T0" fmla="*/ 230 w 342"/>
                <a:gd name="T1" fmla="*/ 37 h 1078"/>
                <a:gd name="T2" fmla="*/ 223 w 342"/>
                <a:gd name="T3" fmla="*/ 116 h 1078"/>
                <a:gd name="T4" fmla="*/ 203 w 342"/>
                <a:gd name="T5" fmla="*/ 159 h 1078"/>
                <a:gd name="T6" fmla="*/ 238 w 342"/>
                <a:gd name="T7" fmla="*/ 185 h 1078"/>
                <a:gd name="T8" fmla="*/ 304 w 342"/>
                <a:gd name="T9" fmla="*/ 271 h 1078"/>
                <a:gd name="T10" fmla="*/ 329 w 342"/>
                <a:gd name="T11" fmla="*/ 358 h 1078"/>
                <a:gd name="T12" fmla="*/ 278 w 342"/>
                <a:gd name="T13" fmla="*/ 377 h 1078"/>
                <a:gd name="T14" fmla="*/ 278 w 342"/>
                <a:gd name="T15" fmla="*/ 450 h 1078"/>
                <a:gd name="T16" fmla="*/ 286 w 342"/>
                <a:gd name="T17" fmla="*/ 572 h 1078"/>
                <a:gd name="T18" fmla="*/ 269 w 342"/>
                <a:gd name="T19" fmla="*/ 671 h 1078"/>
                <a:gd name="T20" fmla="*/ 233 w 342"/>
                <a:gd name="T21" fmla="*/ 921 h 1078"/>
                <a:gd name="T22" fmla="*/ 256 w 342"/>
                <a:gd name="T23" fmla="*/ 982 h 1078"/>
                <a:gd name="T24" fmla="*/ 284 w 342"/>
                <a:gd name="T25" fmla="*/ 1008 h 1078"/>
                <a:gd name="T26" fmla="*/ 257 w 342"/>
                <a:gd name="T27" fmla="*/ 1028 h 1078"/>
                <a:gd name="T28" fmla="*/ 212 w 342"/>
                <a:gd name="T29" fmla="*/ 1021 h 1078"/>
                <a:gd name="T30" fmla="*/ 158 w 342"/>
                <a:gd name="T31" fmla="*/ 1010 h 1078"/>
                <a:gd name="T32" fmla="*/ 162 w 342"/>
                <a:gd name="T33" fmla="*/ 952 h 1078"/>
                <a:gd name="T34" fmla="*/ 157 w 342"/>
                <a:gd name="T35" fmla="*/ 746 h 1078"/>
                <a:gd name="T36" fmla="*/ 74 w 342"/>
                <a:gd name="T37" fmla="*/ 1019 h 1078"/>
                <a:gd name="T38" fmla="*/ 88 w 342"/>
                <a:gd name="T39" fmla="*/ 1057 h 1078"/>
                <a:gd name="T40" fmla="*/ 24 w 342"/>
                <a:gd name="T41" fmla="*/ 1063 h 1078"/>
                <a:gd name="T42" fmla="*/ 2 w 342"/>
                <a:gd name="T43" fmla="*/ 1025 h 1078"/>
                <a:gd name="T44" fmla="*/ 6 w 342"/>
                <a:gd name="T45" fmla="*/ 980 h 1078"/>
                <a:gd name="T46" fmla="*/ 71 w 342"/>
                <a:gd name="T47" fmla="*/ 568 h 1078"/>
                <a:gd name="T48" fmla="*/ 70 w 342"/>
                <a:gd name="T49" fmla="*/ 492 h 1078"/>
                <a:gd name="T50" fmla="*/ 80 w 342"/>
                <a:gd name="T51" fmla="*/ 408 h 1078"/>
                <a:gd name="T52" fmla="*/ 56 w 342"/>
                <a:gd name="T53" fmla="*/ 284 h 1078"/>
                <a:gd name="T54" fmla="*/ 89 w 342"/>
                <a:gd name="T55" fmla="*/ 178 h 1078"/>
                <a:gd name="T56" fmla="*/ 134 w 342"/>
                <a:gd name="T57" fmla="*/ 138 h 1078"/>
                <a:gd name="T58" fmla="*/ 137 w 342"/>
                <a:gd name="T59" fmla="*/ 122 h 1078"/>
                <a:gd name="T60" fmla="*/ 126 w 342"/>
                <a:gd name="T61" fmla="*/ 88 h 1078"/>
                <a:gd name="T62" fmla="*/ 142 w 342"/>
                <a:gd name="T63" fmla="*/ 2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1078">
                  <a:moveTo>
                    <a:pt x="206" y="13"/>
                  </a:moveTo>
                  <a:cubicBezTo>
                    <a:pt x="214" y="14"/>
                    <a:pt x="223" y="19"/>
                    <a:pt x="230" y="37"/>
                  </a:cubicBezTo>
                  <a:cubicBezTo>
                    <a:pt x="236" y="55"/>
                    <a:pt x="237" y="68"/>
                    <a:pt x="231" y="81"/>
                  </a:cubicBezTo>
                  <a:cubicBezTo>
                    <a:pt x="225" y="94"/>
                    <a:pt x="225" y="104"/>
                    <a:pt x="223" y="116"/>
                  </a:cubicBezTo>
                  <a:cubicBezTo>
                    <a:pt x="220" y="128"/>
                    <a:pt x="212" y="147"/>
                    <a:pt x="206" y="149"/>
                  </a:cubicBezTo>
                  <a:cubicBezTo>
                    <a:pt x="201" y="150"/>
                    <a:pt x="203" y="154"/>
                    <a:pt x="203" y="159"/>
                  </a:cubicBezTo>
                  <a:cubicBezTo>
                    <a:pt x="203" y="165"/>
                    <a:pt x="206" y="172"/>
                    <a:pt x="206" y="172"/>
                  </a:cubicBezTo>
                  <a:cubicBezTo>
                    <a:pt x="206" y="172"/>
                    <a:pt x="222" y="181"/>
                    <a:pt x="238" y="185"/>
                  </a:cubicBezTo>
                  <a:cubicBezTo>
                    <a:pt x="253" y="189"/>
                    <a:pt x="277" y="206"/>
                    <a:pt x="279" y="228"/>
                  </a:cubicBezTo>
                  <a:cubicBezTo>
                    <a:pt x="281" y="250"/>
                    <a:pt x="291" y="260"/>
                    <a:pt x="304" y="271"/>
                  </a:cubicBezTo>
                  <a:cubicBezTo>
                    <a:pt x="317" y="283"/>
                    <a:pt x="331" y="283"/>
                    <a:pt x="335" y="303"/>
                  </a:cubicBezTo>
                  <a:cubicBezTo>
                    <a:pt x="339" y="324"/>
                    <a:pt x="342" y="352"/>
                    <a:pt x="329" y="358"/>
                  </a:cubicBezTo>
                  <a:cubicBezTo>
                    <a:pt x="316" y="364"/>
                    <a:pt x="284" y="361"/>
                    <a:pt x="284" y="361"/>
                  </a:cubicBezTo>
                  <a:cubicBezTo>
                    <a:pt x="284" y="361"/>
                    <a:pt x="283" y="372"/>
                    <a:pt x="278" y="377"/>
                  </a:cubicBezTo>
                  <a:cubicBezTo>
                    <a:pt x="273" y="382"/>
                    <a:pt x="265" y="386"/>
                    <a:pt x="265" y="386"/>
                  </a:cubicBezTo>
                  <a:cubicBezTo>
                    <a:pt x="265" y="386"/>
                    <a:pt x="275" y="424"/>
                    <a:pt x="278" y="450"/>
                  </a:cubicBezTo>
                  <a:cubicBezTo>
                    <a:pt x="280" y="476"/>
                    <a:pt x="284" y="530"/>
                    <a:pt x="286" y="543"/>
                  </a:cubicBezTo>
                  <a:cubicBezTo>
                    <a:pt x="289" y="556"/>
                    <a:pt x="291" y="567"/>
                    <a:pt x="286" y="572"/>
                  </a:cubicBezTo>
                  <a:cubicBezTo>
                    <a:pt x="280" y="576"/>
                    <a:pt x="277" y="577"/>
                    <a:pt x="277" y="577"/>
                  </a:cubicBezTo>
                  <a:cubicBezTo>
                    <a:pt x="277" y="577"/>
                    <a:pt x="275" y="635"/>
                    <a:pt x="269" y="671"/>
                  </a:cubicBezTo>
                  <a:cubicBezTo>
                    <a:pt x="264" y="707"/>
                    <a:pt x="255" y="747"/>
                    <a:pt x="248" y="789"/>
                  </a:cubicBezTo>
                  <a:cubicBezTo>
                    <a:pt x="241" y="831"/>
                    <a:pt x="235" y="900"/>
                    <a:pt x="233" y="921"/>
                  </a:cubicBezTo>
                  <a:cubicBezTo>
                    <a:pt x="230" y="942"/>
                    <a:pt x="229" y="943"/>
                    <a:pt x="233" y="952"/>
                  </a:cubicBezTo>
                  <a:cubicBezTo>
                    <a:pt x="236" y="961"/>
                    <a:pt x="261" y="979"/>
                    <a:pt x="256" y="982"/>
                  </a:cubicBezTo>
                  <a:cubicBezTo>
                    <a:pt x="252" y="985"/>
                    <a:pt x="252" y="985"/>
                    <a:pt x="252" y="985"/>
                  </a:cubicBezTo>
                  <a:cubicBezTo>
                    <a:pt x="252" y="985"/>
                    <a:pt x="269" y="1008"/>
                    <a:pt x="284" y="1008"/>
                  </a:cubicBezTo>
                  <a:cubicBezTo>
                    <a:pt x="299" y="1008"/>
                    <a:pt x="317" y="1013"/>
                    <a:pt x="317" y="1024"/>
                  </a:cubicBezTo>
                  <a:cubicBezTo>
                    <a:pt x="317" y="1035"/>
                    <a:pt x="272" y="1028"/>
                    <a:pt x="257" y="1028"/>
                  </a:cubicBezTo>
                  <a:cubicBezTo>
                    <a:pt x="242" y="1028"/>
                    <a:pt x="226" y="1021"/>
                    <a:pt x="219" y="1017"/>
                  </a:cubicBezTo>
                  <a:cubicBezTo>
                    <a:pt x="211" y="1014"/>
                    <a:pt x="212" y="1021"/>
                    <a:pt x="212" y="1021"/>
                  </a:cubicBezTo>
                  <a:cubicBezTo>
                    <a:pt x="212" y="1021"/>
                    <a:pt x="192" y="1021"/>
                    <a:pt x="178" y="1020"/>
                  </a:cubicBezTo>
                  <a:cubicBezTo>
                    <a:pt x="164" y="1018"/>
                    <a:pt x="158" y="1018"/>
                    <a:pt x="158" y="1010"/>
                  </a:cubicBezTo>
                  <a:cubicBezTo>
                    <a:pt x="158" y="1002"/>
                    <a:pt x="158" y="999"/>
                    <a:pt x="158" y="999"/>
                  </a:cubicBezTo>
                  <a:cubicBezTo>
                    <a:pt x="158" y="999"/>
                    <a:pt x="158" y="977"/>
                    <a:pt x="162" y="952"/>
                  </a:cubicBezTo>
                  <a:cubicBezTo>
                    <a:pt x="165" y="928"/>
                    <a:pt x="163" y="833"/>
                    <a:pt x="162" y="804"/>
                  </a:cubicBezTo>
                  <a:cubicBezTo>
                    <a:pt x="160" y="775"/>
                    <a:pt x="157" y="746"/>
                    <a:pt x="157" y="746"/>
                  </a:cubicBezTo>
                  <a:cubicBezTo>
                    <a:pt x="157" y="746"/>
                    <a:pt x="128" y="846"/>
                    <a:pt x="113" y="901"/>
                  </a:cubicBezTo>
                  <a:cubicBezTo>
                    <a:pt x="97" y="957"/>
                    <a:pt x="78" y="1016"/>
                    <a:pt x="74" y="1019"/>
                  </a:cubicBezTo>
                  <a:cubicBezTo>
                    <a:pt x="70" y="1021"/>
                    <a:pt x="71" y="1025"/>
                    <a:pt x="71" y="1025"/>
                  </a:cubicBezTo>
                  <a:cubicBezTo>
                    <a:pt x="71" y="1025"/>
                    <a:pt x="87" y="1044"/>
                    <a:pt x="88" y="1057"/>
                  </a:cubicBezTo>
                  <a:cubicBezTo>
                    <a:pt x="89" y="1070"/>
                    <a:pt x="92" y="1075"/>
                    <a:pt x="79" y="1077"/>
                  </a:cubicBezTo>
                  <a:cubicBezTo>
                    <a:pt x="66" y="1078"/>
                    <a:pt x="35" y="1070"/>
                    <a:pt x="24" y="1063"/>
                  </a:cubicBezTo>
                  <a:cubicBezTo>
                    <a:pt x="14" y="1055"/>
                    <a:pt x="13" y="1047"/>
                    <a:pt x="8" y="1043"/>
                  </a:cubicBezTo>
                  <a:cubicBezTo>
                    <a:pt x="2" y="1040"/>
                    <a:pt x="0" y="1034"/>
                    <a:pt x="2" y="1025"/>
                  </a:cubicBezTo>
                  <a:cubicBezTo>
                    <a:pt x="5" y="1016"/>
                    <a:pt x="5" y="1014"/>
                    <a:pt x="5" y="1014"/>
                  </a:cubicBezTo>
                  <a:cubicBezTo>
                    <a:pt x="5" y="1014"/>
                    <a:pt x="1" y="1011"/>
                    <a:pt x="6" y="980"/>
                  </a:cubicBezTo>
                  <a:cubicBezTo>
                    <a:pt x="11" y="950"/>
                    <a:pt x="35" y="786"/>
                    <a:pt x="50" y="712"/>
                  </a:cubicBezTo>
                  <a:cubicBezTo>
                    <a:pt x="66" y="639"/>
                    <a:pt x="71" y="577"/>
                    <a:pt x="71" y="568"/>
                  </a:cubicBezTo>
                  <a:cubicBezTo>
                    <a:pt x="71" y="558"/>
                    <a:pt x="68" y="559"/>
                    <a:pt x="62" y="556"/>
                  </a:cubicBezTo>
                  <a:cubicBezTo>
                    <a:pt x="56" y="552"/>
                    <a:pt x="68" y="513"/>
                    <a:pt x="70" y="492"/>
                  </a:cubicBezTo>
                  <a:cubicBezTo>
                    <a:pt x="71" y="471"/>
                    <a:pt x="73" y="456"/>
                    <a:pt x="73" y="442"/>
                  </a:cubicBezTo>
                  <a:cubicBezTo>
                    <a:pt x="72" y="428"/>
                    <a:pt x="78" y="419"/>
                    <a:pt x="80" y="408"/>
                  </a:cubicBezTo>
                  <a:cubicBezTo>
                    <a:pt x="81" y="397"/>
                    <a:pt x="85" y="368"/>
                    <a:pt x="77" y="344"/>
                  </a:cubicBezTo>
                  <a:cubicBezTo>
                    <a:pt x="68" y="319"/>
                    <a:pt x="60" y="289"/>
                    <a:pt x="56" y="284"/>
                  </a:cubicBezTo>
                  <a:cubicBezTo>
                    <a:pt x="52" y="279"/>
                    <a:pt x="56" y="261"/>
                    <a:pt x="58" y="238"/>
                  </a:cubicBezTo>
                  <a:cubicBezTo>
                    <a:pt x="60" y="214"/>
                    <a:pt x="66" y="190"/>
                    <a:pt x="89" y="178"/>
                  </a:cubicBezTo>
                  <a:cubicBezTo>
                    <a:pt x="112" y="165"/>
                    <a:pt x="122" y="162"/>
                    <a:pt x="128" y="152"/>
                  </a:cubicBezTo>
                  <a:cubicBezTo>
                    <a:pt x="135" y="141"/>
                    <a:pt x="131" y="140"/>
                    <a:pt x="134" y="138"/>
                  </a:cubicBezTo>
                  <a:cubicBezTo>
                    <a:pt x="137" y="136"/>
                    <a:pt x="138" y="135"/>
                    <a:pt x="138" y="135"/>
                  </a:cubicBezTo>
                  <a:cubicBezTo>
                    <a:pt x="138" y="135"/>
                    <a:pt x="138" y="126"/>
                    <a:pt x="137" y="122"/>
                  </a:cubicBezTo>
                  <a:cubicBezTo>
                    <a:pt x="136" y="118"/>
                    <a:pt x="132" y="118"/>
                    <a:pt x="131" y="113"/>
                  </a:cubicBezTo>
                  <a:cubicBezTo>
                    <a:pt x="129" y="109"/>
                    <a:pt x="125" y="96"/>
                    <a:pt x="126" y="88"/>
                  </a:cubicBezTo>
                  <a:cubicBezTo>
                    <a:pt x="127" y="80"/>
                    <a:pt x="129" y="79"/>
                    <a:pt x="129" y="79"/>
                  </a:cubicBezTo>
                  <a:cubicBezTo>
                    <a:pt x="129" y="79"/>
                    <a:pt x="125" y="35"/>
                    <a:pt x="142" y="22"/>
                  </a:cubicBezTo>
                  <a:cubicBezTo>
                    <a:pt x="159" y="10"/>
                    <a:pt x="189" y="0"/>
                    <a:pt x="206" y="13"/>
                  </a:cubicBezTo>
                  <a:close/>
                </a:path>
              </a:pathLst>
            </a:custGeom>
            <a:solidFill>
              <a:srgbClr val="FFB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2" name="Freeform 13">
              <a:extLst>
                <a:ext uri="{FF2B5EF4-FFF2-40B4-BE49-F238E27FC236}">
                  <a16:creationId xmlns:a16="http://schemas.microsoft.com/office/drawing/2014/main" id="{08C3DB2F-F68D-18DB-9DC2-9FF48D6E4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867"/>
              <a:ext cx="184" cy="156"/>
            </a:xfrm>
            <a:custGeom>
              <a:avLst/>
              <a:gdLst>
                <a:gd name="T0" fmla="*/ 70 w 77"/>
                <a:gd name="T1" fmla="*/ 26 h 66"/>
                <a:gd name="T2" fmla="*/ 73 w 77"/>
                <a:gd name="T3" fmla="*/ 36 h 66"/>
                <a:gd name="T4" fmla="*/ 74 w 77"/>
                <a:gd name="T5" fmla="*/ 37 h 66"/>
                <a:gd name="T6" fmla="*/ 77 w 77"/>
                <a:gd name="T7" fmla="*/ 66 h 66"/>
                <a:gd name="T8" fmla="*/ 74 w 77"/>
                <a:gd name="T9" fmla="*/ 63 h 66"/>
                <a:gd name="T10" fmla="*/ 63 w 77"/>
                <a:gd name="T11" fmla="*/ 48 h 66"/>
                <a:gd name="T12" fmla="*/ 56 w 77"/>
                <a:gd name="T13" fmla="*/ 63 h 66"/>
                <a:gd name="T14" fmla="*/ 0 w 77"/>
                <a:gd name="T15" fmla="*/ 4 h 66"/>
                <a:gd name="T16" fmla="*/ 1 w 77"/>
                <a:gd name="T17" fmla="*/ 2 h 66"/>
                <a:gd name="T18" fmla="*/ 5 w 77"/>
                <a:gd name="T19" fmla="*/ 0 h 66"/>
                <a:gd name="T20" fmla="*/ 27 w 77"/>
                <a:gd name="T21" fmla="*/ 25 h 66"/>
                <a:gd name="T22" fmla="*/ 63 w 77"/>
                <a:gd name="T23" fmla="*/ 45 h 66"/>
                <a:gd name="T24" fmla="*/ 70 w 77"/>
                <a:gd name="T25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66">
                  <a:moveTo>
                    <a:pt x="70" y="26"/>
                  </a:moveTo>
                  <a:cubicBezTo>
                    <a:pt x="71" y="31"/>
                    <a:pt x="73" y="36"/>
                    <a:pt x="73" y="36"/>
                  </a:cubicBezTo>
                  <a:cubicBezTo>
                    <a:pt x="73" y="36"/>
                    <a:pt x="74" y="37"/>
                    <a:pt x="74" y="37"/>
                  </a:cubicBezTo>
                  <a:cubicBezTo>
                    <a:pt x="74" y="43"/>
                    <a:pt x="76" y="56"/>
                    <a:pt x="77" y="66"/>
                  </a:cubicBezTo>
                  <a:cubicBezTo>
                    <a:pt x="76" y="66"/>
                    <a:pt x="75" y="65"/>
                    <a:pt x="74" y="63"/>
                  </a:cubicBezTo>
                  <a:cubicBezTo>
                    <a:pt x="69" y="52"/>
                    <a:pt x="67" y="46"/>
                    <a:pt x="63" y="48"/>
                  </a:cubicBezTo>
                  <a:cubicBezTo>
                    <a:pt x="61" y="50"/>
                    <a:pt x="58" y="57"/>
                    <a:pt x="56" y="63"/>
                  </a:cubicBezTo>
                  <a:cubicBezTo>
                    <a:pt x="43" y="48"/>
                    <a:pt x="12" y="1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6"/>
                    <a:pt x="17" y="19"/>
                    <a:pt x="27" y="25"/>
                  </a:cubicBezTo>
                  <a:cubicBezTo>
                    <a:pt x="38" y="31"/>
                    <a:pt x="63" y="45"/>
                    <a:pt x="63" y="45"/>
                  </a:cubicBezTo>
                  <a:cubicBezTo>
                    <a:pt x="63" y="45"/>
                    <a:pt x="68" y="33"/>
                    <a:pt x="7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4">
              <a:extLst>
                <a:ext uri="{FF2B5EF4-FFF2-40B4-BE49-F238E27FC236}">
                  <a16:creationId xmlns:a16="http://schemas.microsoft.com/office/drawing/2014/main" id="{ECDCFF17-6A1F-255A-1DEC-93249EB4C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1225"/>
              <a:ext cx="93" cy="130"/>
            </a:xfrm>
            <a:custGeom>
              <a:avLst/>
              <a:gdLst>
                <a:gd name="T0" fmla="*/ 7 w 39"/>
                <a:gd name="T1" fmla="*/ 43 h 55"/>
                <a:gd name="T2" fmla="*/ 21 w 39"/>
                <a:gd name="T3" fmla="*/ 27 h 55"/>
                <a:gd name="T4" fmla="*/ 5 w 39"/>
                <a:gd name="T5" fmla="*/ 8 h 55"/>
                <a:gd name="T6" fmla="*/ 19 w 39"/>
                <a:gd name="T7" fmla="*/ 8 h 55"/>
                <a:gd name="T8" fmla="*/ 39 w 39"/>
                <a:gd name="T9" fmla="*/ 55 h 55"/>
                <a:gd name="T10" fmla="*/ 7 w 39"/>
                <a:gd name="T11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7" y="43"/>
                  </a:moveTo>
                  <a:cubicBezTo>
                    <a:pt x="7" y="43"/>
                    <a:pt x="21" y="38"/>
                    <a:pt x="21" y="27"/>
                  </a:cubicBezTo>
                  <a:cubicBezTo>
                    <a:pt x="21" y="16"/>
                    <a:pt x="11" y="8"/>
                    <a:pt x="5" y="8"/>
                  </a:cubicBezTo>
                  <a:cubicBezTo>
                    <a:pt x="0" y="7"/>
                    <a:pt x="8" y="0"/>
                    <a:pt x="19" y="8"/>
                  </a:cubicBezTo>
                  <a:cubicBezTo>
                    <a:pt x="30" y="17"/>
                    <a:pt x="39" y="55"/>
                    <a:pt x="39" y="55"/>
                  </a:cubicBezTo>
                  <a:cubicBezTo>
                    <a:pt x="39" y="55"/>
                    <a:pt x="16" y="47"/>
                    <a:pt x="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Freeform 15">
              <a:extLst>
                <a:ext uri="{FF2B5EF4-FFF2-40B4-BE49-F238E27FC236}">
                  <a16:creationId xmlns:a16="http://schemas.microsoft.com/office/drawing/2014/main" id="{5556ABF7-3F06-B59A-0948-B01A7519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1371"/>
              <a:ext cx="22" cy="100"/>
            </a:xfrm>
            <a:custGeom>
              <a:avLst/>
              <a:gdLst>
                <a:gd name="T0" fmla="*/ 3 w 9"/>
                <a:gd name="T1" fmla="*/ 0 h 42"/>
                <a:gd name="T2" fmla="*/ 9 w 9"/>
                <a:gd name="T3" fmla="*/ 35 h 42"/>
                <a:gd name="T4" fmla="*/ 0 w 9"/>
                <a:gd name="T5" fmla="*/ 42 h 42"/>
                <a:gd name="T6" fmla="*/ 3 w 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2">
                  <a:moveTo>
                    <a:pt x="3" y="0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5" name="Group 24">
            <a:extLst>
              <a:ext uri="{FF2B5EF4-FFF2-40B4-BE49-F238E27FC236}">
                <a16:creationId xmlns:a16="http://schemas.microsoft.com/office/drawing/2014/main" id="{07F70554-F76E-4B00-325F-F635BB6C37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08626" y="2192663"/>
            <a:ext cx="449944" cy="1806416"/>
            <a:chOff x="4369" y="343"/>
            <a:chExt cx="610" cy="2449"/>
          </a:xfrm>
        </p:grpSpPr>
        <p:sp>
          <p:nvSpPr>
            <p:cNvPr id="1176" name="Freeform 25">
              <a:extLst>
                <a:ext uri="{FF2B5EF4-FFF2-40B4-BE49-F238E27FC236}">
                  <a16:creationId xmlns:a16="http://schemas.microsoft.com/office/drawing/2014/main" id="{7006747C-DAA4-127A-0759-E0A8F3570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9" y="343"/>
              <a:ext cx="610" cy="2449"/>
            </a:xfrm>
            <a:custGeom>
              <a:avLst/>
              <a:gdLst>
                <a:gd name="T0" fmla="*/ 122 w 255"/>
                <a:gd name="T1" fmla="*/ 0 h 1034"/>
                <a:gd name="T2" fmla="*/ 168 w 255"/>
                <a:gd name="T3" fmla="*/ 41 h 1034"/>
                <a:gd name="T4" fmla="*/ 176 w 255"/>
                <a:gd name="T5" fmla="*/ 71 h 1034"/>
                <a:gd name="T6" fmla="*/ 183 w 255"/>
                <a:gd name="T7" fmla="*/ 111 h 1034"/>
                <a:gd name="T8" fmla="*/ 196 w 255"/>
                <a:gd name="T9" fmla="*/ 152 h 1034"/>
                <a:gd name="T10" fmla="*/ 203 w 255"/>
                <a:gd name="T11" fmla="*/ 172 h 1034"/>
                <a:gd name="T12" fmla="*/ 240 w 255"/>
                <a:gd name="T13" fmla="*/ 194 h 1034"/>
                <a:gd name="T14" fmla="*/ 252 w 255"/>
                <a:gd name="T15" fmla="*/ 271 h 1034"/>
                <a:gd name="T16" fmla="*/ 245 w 255"/>
                <a:gd name="T17" fmla="*/ 338 h 1034"/>
                <a:gd name="T18" fmla="*/ 219 w 255"/>
                <a:gd name="T19" fmla="*/ 357 h 1034"/>
                <a:gd name="T20" fmla="*/ 226 w 255"/>
                <a:gd name="T21" fmla="*/ 424 h 1034"/>
                <a:gd name="T22" fmla="*/ 235 w 255"/>
                <a:gd name="T23" fmla="*/ 473 h 1034"/>
                <a:gd name="T24" fmla="*/ 222 w 255"/>
                <a:gd name="T25" fmla="*/ 475 h 1034"/>
                <a:gd name="T26" fmla="*/ 216 w 255"/>
                <a:gd name="T27" fmla="*/ 541 h 1034"/>
                <a:gd name="T28" fmla="*/ 196 w 255"/>
                <a:gd name="T29" fmla="*/ 650 h 1034"/>
                <a:gd name="T30" fmla="*/ 189 w 255"/>
                <a:gd name="T31" fmla="*/ 664 h 1034"/>
                <a:gd name="T32" fmla="*/ 179 w 255"/>
                <a:gd name="T33" fmla="*/ 664 h 1034"/>
                <a:gd name="T34" fmla="*/ 177 w 255"/>
                <a:gd name="T35" fmla="*/ 697 h 1034"/>
                <a:gd name="T36" fmla="*/ 170 w 255"/>
                <a:gd name="T37" fmla="*/ 765 h 1034"/>
                <a:gd name="T38" fmla="*/ 141 w 255"/>
                <a:gd name="T39" fmla="*/ 872 h 1034"/>
                <a:gd name="T40" fmla="*/ 161 w 255"/>
                <a:gd name="T41" fmla="*/ 933 h 1034"/>
                <a:gd name="T42" fmla="*/ 179 w 255"/>
                <a:gd name="T43" fmla="*/ 973 h 1034"/>
                <a:gd name="T44" fmla="*/ 152 w 255"/>
                <a:gd name="T45" fmla="*/ 975 h 1034"/>
                <a:gd name="T46" fmla="*/ 139 w 255"/>
                <a:gd name="T47" fmla="*/ 966 h 1034"/>
                <a:gd name="T48" fmla="*/ 143 w 255"/>
                <a:gd name="T49" fmla="*/ 986 h 1034"/>
                <a:gd name="T50" fmla="*/ 128 w 255"/>
                <a:gd name="T51" fmla="*/ 1034 h 1034"/>
                <a:gd name="T52" fmla="*/ 122 w 255"/>
                <a:gd name="T53" fmla="*/ 1033 h 1034"/>
                <a:gd name="T54" fmla="*/ 122 w 255"/>
                <a:gd name="T55" fmla="*/ 726 h 1034"/>
                <a:gd name="T56" fmla="*/ 125 w 255"/>
                <a:gd name="T57" fmla="*/ 709 h 1034"/>
                <a:gd name="T58" fmla="*/ 125 w 255"/>
                <a:gd name="T59" fmla="*/ 662 h 1034"/>
                <a:gd name="T60" fmla="*/ 122 w 255"/>
                <a:gd name="T61" fmla="*/ 680 h 1034"/>
                <a:gd name="T62" fmla="*/ 122 w 255"/>
                <a:gd name="T63" fmla="*/ 0 h 1034"/>
                <a:gd name="T64" fmla="*/ 121 w 255"/>
                <a:gd name="T65" fmla="*/ 0 h 1034"/>
                <a:gd name="T66" fmla="*/ 122 w 255"/>
                <a:gd name="T67" fmla="*/ 0 h 1034"/>
                <a:gd name="T68" fmla="*/ 122 w 255"/>
                <a:gd name="T69" fmla="*/ 680 h 1034"/>
                <a:gd name="T70" fmla="*/ 119 w 255"/>
                <a:gd name="T71" fmla="*/ 698 h 1034"/>
                <a:gd name="T72" fmla="*/ 120 w 255"/>
                <a:gd name="T73" fmla="*/ 721 h 1034"/>
                <a:gd name="T74" fmla="*/ 121 w 255"/>
                <a:gd name="T75" fmla="*/ 737 h 1034"/>
                <a:gd name="T76" fmla="*/ 122 w 255"/>
                <a:gd name="T77" fmla="*/ 726 h 1034"/>
                <a:gd name="T78" fmla="*/ 122 w 255"/>
                <a:gd name="T79" fmla="*/ 1033 h 1034"/>
                <a:gd name="T80" fmla="*/ 101 w 255"/>
                <a:gd name="T81" fmla="*/ 992 h 1034"/>
                <a:gd name="T82" fmla="*/ 100 w 255"/>
                <a:gd name="T83" fmla="*/ 948 h 1034"/>
                <a:gd name="T84" fmla="*/ 92 w 255"/>
                <a:gd name="T85" fmla="*/ 901 h 1034"/>
                <a:gd name="T86" fmla="*/ 59 w 255"/>
                <a:gd name="T87" fmla="*/ 756 h 1034"/>
                <a:gd name="T88" fmla="*/ 61 w 255"/>
                <a:gd name="T89" fmla="*/ 692 h 1034"/>
                <a:gd name="T90" fmla="*/ 57 w 255"/>
                <a:gd name="T91" fmla="*/ 661 h 1034"/>
                <a:gd name="T92" fmla="*/ 39 w 255"/>
                <a:gd name="T93" fmla="*/ 645 h 1034"/>
                <a:gd name="T94" fmla="*/ 34 w 255"/>
                <a:gd name="T95" fmla="*/ 530 h 1034"/>
                <a:gd name="T96" fmla="*/ 35 w 255"/>
                <a:gd name="T97" fmla="*/ 468 h 1034"/>
                <a:gd name="T98" fmla="*/ 13 w 255"/>
                <a:gd name="T99" fmla="*/ 464 h 1034"/>
                <a:gd name="T100" fmla="*/ 31 w 255"/>
                <a:gd name="T101" fmla="*/ 411 h 1034"/>
                <a:gd name="T102" fmla="*/ 34 w 255"/>
                <a:gd name="T103" fmla="*/ 372 h 1034"/>
                <a:gd name="T104" fmla="*/ 2 w 255"/>
                <a:gd name="T105" fmla="*/ 344 h 1034"/>
                <a:gd name="T106" fmla="*/ 2 w 255"/>
                <a:gd name="T107" fmla="*/ 266 h 1034"/>
                <a:gd name="T108" fmla="*/ 8 w 255"/>
                <a:gd name="T109" fmla="*/ 232 h 1034"/>
                <a:gd name="T110" fmla="*/ 31 w 255"/>
                <a:gd name="T111" fmla="*/ 175 h 1034"/>
                <a:gd name="T112" fmla="*/ 55 w 255"/>
                <a:gd name="T113" fmla="*/ 166 h 1034"/>
                <a:gd name="T114" fmla="*/ 57 w 255"/>
                <a:gd name="T115" fmla="*/ 143 h 1034"/>
                <a:gd name="T116" fmla="*/ 71 w 255"/>
                <a:gd name="T117" fmla="*/ 115 h 1034"/>
                <a:gd name="T118" fmla="*/ 73 w 255"/>
                <a:gd name="T119" fmla="*/ 73 h 1034"/>
                <a:gd name="T120" fmla="*/ 121 w 255"/>
                <a:gd name="T121" fmla="*/ 0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1034">
                  <a:moveTo>
                    <a:pt x="122" y="0"/>
                  </a:moveTo>
                  <a:cubicBezTo>
                    <a:pt x="145" y="0"/>
                    <a:pt x="164" y="21"/>
                    <a:pt x="168" y="41"/>
                  </a:cubicBezTo>
                  <a:cubicBezTo>
                    <a:pt x="173" y="61"/>
                    <a:pt x="176" y="60"/>
                    <a:pt x="176" y="71"/>
                  </a:cubicBezTo>
                  <a:cubicBezTo>
                    <a:pt x="176" y="82"/>
                    <a:pt x="181" y="94"/>
                    <a:pt x="183" y="111"/>
                  </a:cubicBezTo>
                  <a:cubicBezTo>
                    <a:pt x="185" y="129"/>
                    <a:pt x="187" y="141"/>
                    <a:pt x="196" y="152"/>
                  </a:cubicBezTo>
                  <a:cubicBezTo>
                    <a:pt x="205" y="162"/>
                    <a:pt x="203" y="172"/>
                    <a:pt x="203" y="172"/>
                  </a:cubicBezTo>
                  <a:cubicBezTo>
                    <a:pt x="203" y="172"/>
                    <a:pt x="233" y="174"/>
                    <a:pt x="240" y="194"/>
                  </a:cubicBezTo>
                  <a:cubicBezTo>
                    <a:pt x="248" y="214"/>
                    <a:pt x="249" y="248"/>
                    <a:pt x="252" y="271"/>
                  </a:cubicBezTo>
                  <a:cubicBezTo>
                    <a:pt x="255" y="294"/>
                    <a:pt x="253" y="321"/>
                    <a:pt x="245" y="338"/>
                  </a:cubicBezTo>
                  <a:cubicBezTo>
                    <a:pt x="236" y="355"/>
                    <a:pt x="219" y="357"/>
                    <a:pt x="219" y="357"/>
                  </a:cubicBezTo>
                  <a:cubicBezTo>
                    <a:pt x="219" y="357"/>
                    <a:pt x="216" y="393"/>
                    <a:pt x="226" y="424"/>
                  </a:cubicBezTo>
                  <a:cubicBezTo>
                    <a:pt x="236" y="455"/>
                    <a:pt x="244" y="471"/>
                    <a:pt x="235" y="473"/>
                  </a:cubicBezTo>
                  <a:cubicBezTo>
                    <a:pt x="226" y="474"/>
                    <a:pt x="222" y="475"/>
                    <a:pt x="222" y="475"/>
                  </a:cubicBezTo>
                  <a:cubicBezTo>
                    <a:pt x="222" y="475"/>
                    <a:pt x="222" y="515"/>
                    <a:pt x="216" y="541"/>
                  </a:cubicBezTo>
                  <a:cubicBezTo>
                    <a:pt x="210" y="567"/>
                    <a:pt x="196" y="634"/>
                    <a:pt x="196" y="650"/>
                  </a:cubicBezTo>
                  <a:cubicBezTo>
                    <a:pt x="196" y="667"/>
                    <a:pt x="195" y="664"/>
                    <a:pt x="189" y="664"/>
                  </a:cubicBezTo>
                  <a:cubicBezTo>
                    <a:pt x="183" y="664"/>
                    <a:pt x="179" y="664"/>
                    <a:pt x="179" y="664"/>
                  </a:cubicBezTo>
                  <a:cubicBezTo>
                    <a:pt x="179" y="664"/>
                    <a:pt x="180" y="691"/>
                    <a:pt x="177" y="697"/>
                  </a:cubicBezTo>
                  <a:cubicBezTo>
                    <a:pt x="174" y="704"/>
                    <a:pt x="179" y="733"/>
                    <a:pt x="170" y="765"/>
                  </a:cubicBezTo>
                  <a:cubicBezTo>
                    <a:pt x="160" y="796"/>
                    <a:pt x="141" y="849"/>
                    <a:pt x="141" y="872"/>
                  </a:cubicBezTo>
                  <a:cubicBezTo>
                    <a:pt x="141" y="894"/>
                    <a:pt x="150" y="922"/>
                    <a:pt x="161" y="933"/>
                  </a:cubicBezTo>
                  <a:cubicBezTo>
                    <a:pt x="171" y="944"/>
                    <a:pt x="187" y="967"/>
                    <a:pt x="179" y="973"/>
                  </a:cubicBezTo>
                  <a:cubicBezTo>
                    <a:pt x="170" y="978"/>
                    <a:pt x="159" y="977"/>
                    <a:pt x="152" y="975"/>
                  </a:cubicBezTo>
                  <a:cubicBezTo>
                    <a:pt x="145" y="973"/>
                    <a:pt x="139" y="966"/>
                    <a:pt x="139" y="966"/>
                  </a:cubicBezTo>
                  <a:cubicBezTo>
                    <a:pt x="139" y="966"/>
                    <a:pt x="140" y="977"/>
                    <a:pt x="143" y="986"/>
                  </a:cubicBezTo>
                  <a:cubicBezTo>
                    <a:pt x="146" y="995"/>
                    <a:pt x="143" y="1034"/>
                    <a:pt x="128" y="1034"/>
                  </a:cubicBezTo>
                  <a:cubicBezTo>
                    <a:pt x="126" y="1034"/>
                    <a:pt x="124" y="1033"/>
                    <a:pt x="122" y="1033"/>
                  </a:cubicBezTo>
                  <a:cubicBezTo>
                    <a:pt x="122" y="726"/>
                    <a:pt x="122" y="726"/>
                    <a:pt x="122" y="726"/>
                  </a:cubicBezTo>
                  <a:cubicBezTo>
                    <a:pt x="122" y="720"/>
                    <a:pt x="123" y="713"/>
                    <a:pt x="125" y="709"/>
                  </a:cubicBezTo>
                  <a:cubicBezTo>
                    <a:pt x="128" y="701"/>
                    <a:pt x="125" y="685"/>
                    <a:pt x="125" y="662"/>
                  </a:cubicBezTo>
                  <a:cubicBezTo>
                    <a:pt x="125" y="662"/>
                    <a:pt x="124" y="671"/>
                    <a:pt x="122" y="680"/>
                  </a:cubicBezTo>
                  <a:lnTo>
                    <a:pt x="122" y="0"/>
                  </a:lnTo>
                  <a:close/>
                  <a:moveTo>
                    <a:pt x="12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680"/>
                    <a:pt x="122" y="680"/>
                    <a:pt x="122" y="680"/>
                  </a:cubicBezTo>
                  <a:cubicBezTo>
                    <a:pt x="121" y="687"/>
                    <a:pt x="120" y="694"/>
                    <a:pt x="119" y="698"/>
                  </a:cubicBezTo>
                  <a:cubicBezTo>
                    <a:pt x="116" y="708"/>
                    <a:pt x="120" y="714"/>
                    <a:pt x="120" y="721"/>
                  </a:cubicBezTo>
                  <a:cubicBezTo>
                    <a:pt x="120" y="728"/>
                    <a:pt x="121" y="737"/>
                    <a:pt x="121" y="737"/>
                  </a:cubicBezTo>
                  <a:cubicBezTo>
                    <a:pt x="121" y="737"/>
                    <a:pt x="122" y="732"/>
                    <a:pt x="122" y="726"/>
                  </a:cubicBezTo>
                  <a:cubicBezTo>
                    <a:pt x="122" y="1033"/>
                    <a:pt x="122" y="1033"/>
                    <a:pt x="122" y="1033"/>
                  </a:cubicBezTo>
                  <a:cubicBezTo>
                    <a:pt x="110" y="1029"/>
                    <a:pt x="101" y="1014"/>
                    <a:pt x="101" y="992"/>
                  </a:cubicBezTo>
                  <a:cubicBezTo>
                    <a:pt x="102" y="967"/>
                    <a:pt x="96" y="963"/>
                    <a:pt x="100" y="948"/>
                  </a:cubicBezTo>
                  <a:cubicBezTo>
                    <a:pt x="104" y="934"/>
                    <a:pt x="100" y="923"/>
                    <a:pt x="92" y="901"/>
                  </a:cubicBezTo>
                  <a:cubicBezTo>
                    <a:pt x="85" y="878"/>
                    <a:pt x="58" y="781"/>
                    <a:pt x="59" y="756"/>
                  </a:cubicBezTo>
                  <a:cubicBezTo>
                    <a:pt x="61" y="731"/>
                    <a:pt x="63" y="709"/>
                    <a:pt x="61" y="692"/>
                  </a:cubicBezTo>
                  <a:cubicBezTo>
                    <a:pt x="59" y="675"/>
                    <a:pt x="57" y="661"/>
                    <a:pt x="57" y="661"/>
                  </a:cubicBezTo>
                  <a:cubicBezTo>
                    <a:pt x="57" y="661"/>
                    <a:pt x="39" y="669"/>
                    <a:pt x="39" y="645"/>
                  </a:cubicBezTo>
                  <a:cubicBezTo>
                    <a:pt x="39" y="621"/>
                    <a:pt x="35" y="551"/>
                    <a:pt x="34" y="530"/>
                  </a:cubicBezTo>
                  <a:cubicBezTo>
                    <a:pt x="32" y="509"/>
                    <a:pt x="35" y="468"/>
                    <a:pt x="35" y="468"/>
                  </a:cubicBezTo>
                  <a:cubicBezTo>
                    <a:pt x="35" y="468"/>
                    <a:pt x="18" y="467"/>
                    <a:pt x="13" y="464"/>
                  </a:cubicBezTo>
                  <a:cubicBezTo>
                    <a:pt x="7" y="462"/>
                    <a:pt x="27" y="426"/>
                    <a:pt x="31" y="411"/>
                  </a:cubicBezTo>
                  <a:cubicBezTo>
                    <a:pt x="35" y="397"/>
                    <a:pt x="34" y="372"/>
                    <a:pt x="34" y="372"/>
                  </a:cubicBezTo>
                  <a:cubicBezTo>
                    <a:pt x="34" y="372"/>
                    <a:pt x="4" y="370"/>
                    <a:pt x="2" y="344"/>
                  </a:cubicBezTo>
                  <a:cubicBezTo>
                    <a:pt x="1" y="319"/>
                    <a:pt x="0" y="282"/>
                    <a:pt x="2" y="266"/>
                  </a:cubicBezTo>
                  <a:cubicBezTo>
                    <a:pt x="5" y="251"/>
                    <a:pt x="5" y="253"/>
                    <a:pt x="8" y="232"/>
                  </a:cubicBezTo>
                  <a:cubicBezTo>
                    <a:pt x="10" y="212"/>
                    <a:pt x="21" y="177"/>
                    <a:pt x="31" y="175"/>
                  </a:cubicBezTo>
                  <a:cubicBezTo>
                    <a:pt x="42" y="174"/>
                    <a:pt x="55" y="166"/>
                    <a:pt x="55" y="166"/>
                  </a:cubicBezTo>
                  <a:cubicBezTo>
                    <a:pt x="55" y="166"/>
                    <a:pt x="44" y="154"/>
                    <a:pt x="57" y="143"/>
                  </a:cubicBezTo>
                  <a:cubicBezTo>
                    <a:pt x="70" y="133"/>
                    <a:pt x="77" y="129"/>
                    <a:pt x="71" y="115"/>
                  </a:cubicBezTo>
                  <a:cubicBezTo>
                    <a:pt x="66" y="101"/>
                    <a:pt x="70" y="91"/>
                    <a:pt x="73" y="73"/>
                  </a:cubicBezTo>
                  <a:cubicBezTo>
                    <a:pt x="76" y="55"/>
                    <a:pt x="85" y="1"/>
                    <a:pt x="121" y="0"/>
                  </a:cubicBezTo>
                  <a:close/>
                </a:path>
              </a:pathLst>
            </a:custGeom>
            <a:solidFill>
              <a:srgbClr val="86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7" name="Freeform 26">
              <a:extLst>
                <a:ext uri="{FF2B5EF4-FFF2-40B4-BE49-F238E27FC236}">
                  <a16:creationId xmlns:a16="http://schemas.microsoft.com/office/drawing/2014/main" id="{E9810034-56B9-5D79-3C73-7879255F0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5" y="689"/>
              <a:ext cx="146" cy="279"/>
            </a:xfrm>
            <a:custGeom>
              <a:avLst/>
              <a:gdLst>
                <a:gd name="T0" fmla="*/ 1 w 61"/>
                <a:gd name="T1" fmla="*/ 3 h 118"/>
                <a:gd name="T2" fmla="*/ 17 w 61"/>
                <a:gd name="T3" fmla="*/ 27 h 118"/>
                <a:gd name="T4" fmla="*/ 27 w 61"/>
                <a:gd name="T5" fmla="*/ 82 h 118"/>
                <a:gd name="T6" fmla="*/ 38 w 61"/>
                <a:gd name="T7" fmla="*/ 59 h 118"/>
                <a:gd name="T8" fmla="*/ 43 w 61"/>
                <a:gd name="T9" fmla="*/ 32 h 118"/>
                <a:gd name="T10" fmla="*/ 60 w 61"/>
                <a:gd name="T11" fmla="*/ 0 h 118"/>
                <a:gd name="T12" fmla="*/ 60 w 61"/>
                <a:gd name="T13" fmla="*/ 21 h 118"/>
                <a:gd name="T14" fmla="*/ 43 w 61"/>
                <a:gd name="T15" fmla="*/ 74 h 118"/>
                <a:gd name="T16" fmla="*/ 29 w 61"/>
                <a:gd name="T17" fmla="*/ 111 h 118"/>
                <a:gd name="T18" fmla="*/ 14 w 61"/>
                <a:gd name="T19" fmla="*/ 76 h 118"/>
                <a:gd name="T20" fmla="*/ 1 w 61"/>
                <a:gd name="T2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18">
                  <a:moveTo>
                    <a:pt x="1" y="3"/>
                  </a:moveTo>
                  <a:cubicBezTo>
                    <a:pt x="1" y="3"/>
                    <a:pt x="17" y="16"/>
                    <a:pt x="17" y="27"/>
                  </a:cubicBezTo>
                  <a:cubicBezTo>
                    <a:pt x="17" y="37"/>
                    <a:pt x="24" y="72"/>
                    <a:pt x="27" y="82"/>
                  </a:cubicBezTo>
                  <a:cubicBezTo>
                    <a:pt x="30" y="93"/>
                    <a:pt x="32" y="70"/>
                    <a:pt x="38" y="59"/>
                  </a:cubicBezTo>
                  <a:cubicBezTo>
                    <a:pt x="43" y="49"/>
                    <a:pt x="46" y="40"/>
                    <a:pt x="43" y="32"/>
                  </a:cubicBezTo>
                  <a:cubicBezTo>
                    <a:pt x="39" y="24"/>
                    <a:pt x="52" y="20"/>
                    <a:pt x="60" y="0"/>
                  </a:cubicBezTo>
                  <a:cubicBezTo>
                    <a:pt x="61" y="8"/>
                    <a:pt x="60" y="14"/>
                    <a:pt x="60" y="21"/>
                  </a:cubicBezTo>
                  <a:cubicBezTo>
                    <a:pt x="60" y="29"/>
                    <a:pt x="47" y="66"/>
                    <a:pt x="43" y="74"/>
                  </a:cubicBezTo>
                  <a:cubicBezTo>
                    <a:pt x="40" y="81"/>
                    <a:pt x="30" y="104"/>
                    <a:pt x="29" y="111"/>
                  </a:cubicBezTo>
                  <a:cubicBezTo>
                    <a:pt x="28" y="118"/>
                    <a:pt x="19" y="98"/>
                    <a:pt x="14" y="76"/>
                  </a:cubicBezTo>
                  <a:cubicBezTo>
                    <a:pt x="9" y="55"/>
                    <a:pt x="0" y="23"/>
                    <a:pt x="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8" name="Freeform 27">
              <a:extLst>
                <a:ext uri="{FF2B5EF4-FFF2-40B4-BE49-F238E27FC236}">
                  <a16:creationId xmlns:a16="http://schemas.microsoft.com/office/drawing/2014/main" id="{7424988F-61B7-6757-9670-FAC8E3717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" y="1070"/>
              <a:ext cx="27" cy="61"/>
            </a:xfrm>
            <a:custGeom>
              <a:avLst/>
              <a:gdLst>
                <a:gd name="T0" fmla="*/ 8 w 11"/>
                <a:gd name="T1" fmla="*/ 26 h 26"/>
                <a:gd name="T2" fmla="*/ 11 w 11"/>
                <a:gd name="T3" fmla="*/ 11 h 26"/>
                <a:gd name="T4" fmla="*/ 11 w 11"/>
                <a:gd name="T5" fmla="*/ 0 h 26"/>
                <a:gd name="T6" fmla="*/ 2 w 11"/>
                <a:gd name="T7" fmla="*/ 2 h 26"/>
                <a:gd name="T8" fmla="*/ 0 w 11"/>
                <a:gd name="T9" fmla="*/ 23 h 26"/>
                <a:gd name="T10" fmla="*/ 8 w 1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6">
                  <a:moveTo>
                    <a:pt x="8" y="26"/>
                  </a:moveTo>
                  <a:cubicBezTo>
                    <a:pt x="8" y="26"/>
                    <a:pt x="10" y="19"/>
                    <a:pt x="11" y="11"/>
                  </a:cubicBezTo>
                  <a:cubicBezTo>
                    <a:pt x="11" y="3"/>
                    <a:pt x="11" y="0"/>
                    <a:pt x="11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8"/>
                    <a:pt x="0" y="23"/>
                  </a:cubicBezTo>
                  <a:cubicBezTo>
                    <a:pt x="4" y="26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Freeform 28">
              <a:extLst>
                <a:ext uri="{FF2B5EF4-FFF2-40B4-BE49-F238E27FC236}">
                  <a16:creationId xmlns:a16="http://schemas.microsoft.com/office/drawing/2014/main" id="{FDDAAB82-6B01-64B7-5B56-A5D143A4F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1193"/>
              <a:ext cx="28" cy="62"/>
            </a:xfrm>
            <a:custGeom>
              <a:avLst/>
              <a:gdLst>
                <a:gd name="T0" fmla="*/ 3 w 12"/>
                <a:gd name="T1" fmla="*/ 0 h 26"/>
                <a:gd name="T2" fmla="*/ 0 w 12"/>
                <a:gd name="T3" fmla="*/ 21 h 26"/>
                <a:gd name="T4" fmla="*/ 12 w 12"/>
                <a:gd name="T5" fmla="*/ 21 h 26"/>
                <a:gd name="T6" fmla="*/ 12 w 12"/>
                <a:gd name="T7" fmla="*/ 0 h 26"/>
                <a:gd name="T8" fmla="*/ 3 w 1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1" y="16"/>
                    <a:pt x="0" y="21"/>
                  </a:cubicBezTo>
                  <a:cubicBezTo>
                    <a:pt x="0" y="26"/>
                    <a:pt x="12" y="21"/>
                    <a:pt x="12" y="2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0" name="Group 18">
            <a:extLst>
              <a:ext uri="{FF2B5EF4-FFF2-40B4-BE49-F238E27FC236}">
                <a16:creationId xmlns:a16="http://schemas.microsoft.com/office/drawing/2014/main" id="{2D4EDB03-3591-AAFE-3BF3-10B8B17979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57367" y="1484291"/>
            <a:ext cx="769559" cy="1839740"/>
            <a:chOff x="4361" y="855"/>
            <a:chExt cx="919" cy="2197"/>
          </a:xfrm>
        </p:grpSpPr>
        <p:sp>
          <p:nvSpPr>
            <p:cNvPr id="1181" name="Freeform 19">
              <a:extLst>
                <a:ext uri="{FF2B5EF4-FFF2-40B4-BE49-F238E27FC236}">
                  <a16:creationId xmlns:a16="http://schemas.microsoft.com/office/drawing/2014/main" id="{A97545F4-F994-8B64-B40B-B296E6AD1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855"/>
              <a:ext cx="919" cy="2197"/>
            </a:xfrm>
            <a:custGeom>
              <a:avLst/>
              <a:gdLst>
                <a:gd name="T0" fmla="*/ 471 w 540"/>
                <a:gd name="T1" fmla="*/ 272 h 1295"/>
                <a:gd name="T2" fmla="*/ 525 w 540"/>
                <a:gd name="T3" fmla="*/ 521 h 1295"/>
                <a:gd name="T4" fmla="*/ 452 w 540"/>
                <a:gd name="T5" fmla="*/ 623 h 1295"/>
                <a:gd name="T6" fmla="*/ 451 w 540"/>
                <a:gd name="T7" fmla="*/ 492 h 1295"/>
                <a:gd name="T8" fmla="*/ 451 w 540"/>
                <a:gd name="T9" fmla="*/ 449 h 1295"/>
                <a:gd name="T10" fmla="*/ 330 w 540"/>
                <a:gd name="T11" fmla="*/ 10 h 1295"/>
                <a:gd name="T12" fmla="*/ 364 w 540"/>
                <a:gd name="T13" fmla="*/ 38 h 1295"/>
                <a:gd name="T14" fmla="*/ 374 w 540"/>
                <a:gd name="T15" fmla="*/ 112 h 1295"/>
                <a:gd name="T16" fmla="*/ 358 w 540"/>
                <a:gd name="T17" fmla="*/ 142 h 1295"/>
                <a:gd name="T18" fmla="*/ 355 w 540"/>
                <a:gd name="T19" fmla="*/ 188 h 1295"/>
                <a:gd name="T20" fmla="*/ 425 w 540"/>
                <a:gd name="T21" fmla="*/ 230 h 1295"/>
                <a:gd name="T22" fmla="*/ 451 w 540"/>
                <a:gd name="T23" fmla="*/ 449 h 1295"/>
                <a:gd name="T24" fmla="*/ 441 w 540"/>
                <a:gd name="T25" fmla="*/ 520 h 1295"/>
                <a:gd name="T26" fmla="*/ 451 w 540"/>
                <a:gd name="T27" fmla="*/ 622 h 1295"/>
                <a:gd name="T28" fmla="*/ 429 w 540"/>
                <a:gd name="T29" fmla="*/ 642 h 1295"/>
                <a:gd name="T30" fmla="*/ 400 w 540"/>
                <a:gd name="T31" fmla="*/ 721 h 1295"/>
                <a:gd name="T32" fmla="*/ 360 w 540"/>
                <a:gd name="T33" fmla="*/ 1005 h 1295"/>
                <a:gd name="T34" fmla="*/ 332 w 540"/>
                <a:gd name="T35" fmla="*/ 1162 h 1295"/>
                <a:gd name="T36" fmla="*/ 345 w 540"/>
                <a:gd name="T37" fmla="*/ 1231 h 1295"/>
                <a:gd name="T38" fmla="*/ 333 w 540"/>
                <a:gd name="T39" fmla="*/ 1279 h 1295"/>
                <a:gd name="T40" fmla="*/ 273 w 540"/>
                <a:gd name="T41" fmla="*/ 1260 h 1295"/>
                <a:gd name="T42" fmla="*/ 277 w 540"/>
                <a:gd name="T43" fmla="*/ 1209 h 1295"/>
                <a:gd name="T44" fmla="*/ 272 w 540"/>
                <a:gd name="T45" fmla="*/ 1152 h 1295"/>
                <a:gd name="T46" fmla="*/ 274 w 540"/>
                <a:gd name="T47" fmla="*/ 1050 h 1295"/>
                <a:gd name="T48" fmla="*/ 284 w 540"/>
                <a:gd name="T49" fmla="*/ 961 h 1295"/>
                <a:gd name="T50" fmla="*/ 278 w 540"/>
                <a:gd name="T51" fmla="*/ 836 h 1295"/>
                <a:gd name="T52" fmla="*/ 250 w 540"/>
                <a:gd name="T53" fmla="*/ 789 h 1295"/>
                <a:gd name="T54" fmla="*/ 158 w 540"/>
                <a:gd name="T55" fmla="*/ 1136 h 1295"/>
                <a:gd name="T56" fmla="*/ 163 w 540"/>
                <a:gd name="T57" fmla="*/ 469 h 1295"/>
                <a:gd name="T58" fmla="*/ 158 w 540"/>
                <a:gd name="T59" fmla="*/ 437 h 1295"/>
                <a:gd name="T60" fmla="*/ 190 w 540"/>
                <a:gd name="T61" fmla="*/ 217 h 1295"/>
                <a:gd name="T62" fmla="*/ 272 w 540"/>
                <a:gd name="T63" fmla="*/ 185 h 1295"/>
                <a:gd name="T64" fmla="*/ 260 w 540"/>
                <a:gd name="T65" fmla="*/ 132 h 1295"/>
                <a:gd name="T66" fmla="*/ 265 w 540"/>
                <a:gd name="T67" fmla="*/ 69 h 1295"/>
                <a:gd name="T68" fmla="*/ 290 w 540"/>
                <a:gd name="T69" fmla="*/ 21 h 1295"/>
                <a:gd name="T70" fmla="*/ 330 w 540"/>
                <a:gd name="T71" fmla="*/ 10 h 1295"/>
                <a:gd name="T72" fmla="*/ 155 w 540"/>
                <a:gd name="T73" fmla="*/ 1151 h 1295"/>
                <a:gd name="T74" fmla="*/ 131 w 540"/>
                <a:gd name="T75" fmla="*/ 1241 h 1295"/>
                <a:gd name="T76" fmla="*/ 100 w 540"/>
                <a:gd name="T77" fmla="*/ 1255 h 1295"/>
                <a:gd name="T78" fmla="*/ 0 w 540"/>
                <a:gd name="T79" fmla="*/ 1285 h 1295"/>
                <a:gd name="T80" fmla="*/ 51 w 540"/>
                <a:gd name="T81" fmla="*/ 1218 h 1295"/>
                <a:gd name="T82" fmla="*/ 76 w 540"/>
                <a:gd name="T83" fmla="*/ 1101 h 1295"/>
                <a:gd name="T84" fmla="*/ 135 w 540"/>
                <a:gd name="T85" fmla="*/ 784 h 1295"/>
                <a:gd name="T86" fmla="*/ 154 w 540"/>
                <a:gd name="T87" fmla="*/ 662 h 1295"/>
                <a:gd name="T88" fmla="*/ 132 w 540"/>
                <a:gd name="T89" fmla="*/ 648 h 1295"/>
                <a:gd name="T90" fmla="*/ 126 w 540"/>
                <a:gd name="T91" fmla="*/ 610 h 1295"/>
                <a:gd name="T92" fmla="*/ 83 w 540"/>
                <a:gd name="T93" fmla="*/ 489 h 1295"/>
                <a:gd name="T94" fmla="*/ 114 w 540"/>
                <a:gd name="T95" fmla="*/ 341 h 1295"/>
                <a:gd name="T96" fmla="*/ 147 w 540"/>
                <a:gd name="T97" fmla="*/ 238 h 1295"/>
                <a:gd name="T98" fmla="*/ 158 w 540"/>
                <a:gd name="T99" fmla="*/ 437 h 1295"/>
                <a:gd name="T100" fmla="*/ 150 w 540"/>
                <a:gd name="T101" fmla="*/ 466 h 1295"/>
                <a:gd name="T102" fmla="*/ 158 w 540"/>
                <a:gd name="T103" fmla="*/ 509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0" h="1295">
                  <a:moveTo>
                    <a:pt x="451" y="240"/>
                  </a:moveTo>
                  <a:cubicBezTo>
                    <a:pt x="460" y="246"/>
                    <a:pt x="468" y="256"/>
                    <a:pt x="471" y="272"/>
                  </a:cubicBezTo>
                  <a:cubicBezTo>
                    <a:pt x="476" y="302"/>
                    <a:pt x="507" y="404"/>
                    <a:pt x="523" y="432"/>
                  </a:cubicBezTo>
                  <a:cubicBezTo>
                    <a:pt x="538" y="459"/>
                    <a:pt x="540" y="497"/>
                    <a:pt x="525" y="521"/>
                  </a:cubicBezTo>
                  <a:cubicBezTo>
                    <a:pt x="509" y="544"/>
                    <a:pt x="473" y="601"/>
                    <a:pt x="467" y="610"/>
                  </a:cubicBezTo>
                  <a:cubicBezTo>
                    <a:pt x="462" y="618"/>
                    <a:pt x="460" y="623"/>
                    <a:pt x="452" y="623"/>
                  </a:cubicBezTo>
                  <a:cubicBezTo>
                    <a:pt x="452" y="622"/>
                    <a:pt x="451" y="622"/>
                    <a:pt x="451" y="622"/>
                  </a:cubicBezTo>
                  <a:cubicBezTo>
                    <a:pt x="451" y="492"/>
                    <a:pt x="451" y="492"/>
                    <a:pt x="451" y="492"/>
                  </a:cubicBezTo>
                  <a:cubicBezTo>
                    <a:pt x="458" y="480"/>
                    <a:pt x="466" y="471"/>
                    <a:pt x="463" y="465"/>
                  </a:cubicBezTo>
                  <a:cubicBezTo>
                    <a:pt x="458" y="457"/>
                    <a:pt x="455" y="456"/>
                    <a:pt x="451" y="449"/>
                  </a:cubicBezTo>
                  <a:lnTo>
                    <a:pt x="451" y="240"/>
                  </a:lnTo>
                  <a:close/>
                  <a:moveTo>
                    <a:pt x="330" y="10"/>
                  </a:moveTo>
                  <a:cubicBezTo>
                    <a:pt x="337" y="16"/>
                    <a:pt x="345" y="27"/>
                    <a:pt x="352" y="23"/>
                  </a:cubicBezTo>
                  <a:cubicBezTo>
                    <a:pt x="358" y="20"/>
                    <a:pt x="357" y="38"/>
                    <a:pt x="364" y="38"/>
                  </a:cubicBezTo>
                  <a:cubicBezTo>
                    <a:pt x="372" y="38"/>
                    <a:pt x="380" y="64"/>
                    <a:pt x="379" y="78"/>
                  </a:cubicBezTo>
                  <a:cubicBezTo>
                    <a:pt x="378" y="92"/>
                    <a:pt x="375" y="106"/>
                    <a:pt x="374" y="112"/>
                  </a:cubicBezTo>
                  <a:cubicBezTo>
                    <a:pt x="373" y="118"/>
                    <a:pt x="370" y="141"/>
                    <a:pt x="365" y="141"/>
                  </a:cubicBezTo>
                  <a:cubicBezTo>
                    <a:pt x="360" y="141"/>
                    <a:pt x="358" y="142"/>
                    <a:pt x="358" y="142"/>
                  </a:cubicBezTo>
                  <a:cubicBezTo>
                    <a:pt x="358" y="142"/>
                    <a:pt x="353" y="160"/>
                    <a:pt x="353" y="174"/>
                  </a:cubicBezTo>
                  <a:cubicBezTo>
                    <a:pt x="353" y="188"/>
                    <a:pt x="355" y="188"/>
                    <a:pt x="355" y="188"/>
                  </a:cubicBezTo>
                  <a:cubicBezTo>
                    <a:pt x="363" y="202"/>
                    <a:pt x="363" y="202"/>
                    <a:pt x="363" y="202"/>
                  </a:cubicBezTo>
                  <a:cubicBezTo>
                    <a:pt x="363" y="202"/>
                    <a:pt x="406" y="224"/>
                    <a:pt x="425" y="230"/>
                  </a:cubicBezTo>
                  <a:cubicBezTo>
                    <a:pt x="434" y="232"/>
                    <a:pt x="443" y="235"/>
                    <a:pt x="451" y="240"/>
                  </a:cubicBezTo>
                  <a:cubicBezTo>
                    <a:pt x="451" y="449"/>
                    <a:pt x="451" y="449"/>
                    <a:pt x="451" y="449"/>
                  </a:cubicBezTo>
                  <a:cubicBezTo>
                    <a:pt x="448" y="445"/>
                    <a:pt x="446" y="439"/>
                    <a:pt x="443" y="426"/>
                  </a:cubicBezTo>
                  <a:cubicBezTo>
                    <a:pt x="443" y="453"/>
                    <a:pt x="434" y="493"/>
                    <a:pt x="441" y="520"/>
                  </a:cubicBezTo>
                  <a:cubicBezTo>
                    <a:pt x="440" y="510"/>
                    <a:pt x="445" y="500"/>
                    <a:pt x="451" y="492"/>
                  </a:cubicBezTo>
                  <a:cubicBezTo>
                    <a:pt x="451" y="622"/>
                    <a:pt x="451" y="622"/>
                    <a:pt x="451" y="622"/>
                  </a:cubicBezTo>
                  <a:cubicBezTo>
                    <a:pt x="444" y="622"/>
                    <a:pt x="439" y="623"/>
                    <a:pt x="439" y="623"/>
                  </a:cubicBezTo>
                  <a:cubicBezTo>
                    <a:pt x="439" y="623"/>
                    <a:pt x="435" y="638"/>
                    <a:pt x="429" y="642"/>
                  </a:cubicBezTo>
                  <a:cubicBezTo>
                    <a:pt x="423" y="647"/>
                    <a:pt x="415" y="662"/>
                    <a:pt x="413" y="657"/>
                  </a:cubicBezTo>
                  <a:cubicBezTo>
                    <a:pt x="411" y="651"/>
                    <a:pt x="406" y="696"/>
                    <a:pt x="400" y="721"/>
                  </a:cubicBezTo>
                  <a:cubicBezTo>
                    <a:pt x="395" y="745"/>
                    <a:pt x="369" y="914"/>
                    <a:pt x="369" y="939"/>
                  </a:cubicBezTo>
                  <a:cubicBezTo>
                    <a:pt x="369" y="963"/>
                    <a:pt x="359" y="988"/>
                    <a:pt x="360" y="1005"/>
                  </a:cubicBezTo>
                  <a:cubicBezTo>
                    <a:pt x="361" y="1022"/>
                    <a:pt x="357" y="1068"/>
                    <a:pt x="356" y="1093"/>
                  </a:cubicBezTo>
                  <a:cubicBezTo>
                    <a:pt x="355" y="1118"/>
                    <a:pt x="332" y="1144"/>
                    <a:pt x="332" y="1162"/>
                  </a:cubicBezTo>
                  <a:cubicBezTo>
                    <a:pt x="332" y="1181"/>
                    <a:pt x="338" y="1189"/>
                    <a:pt x="335" y="1200"/>
                  </a:cubicBezTo>
                  <a:cubicBezTo>
                    <a:pt x="332" y="1210"/>
                    <a:pt x="333" y="1218"/>
                    <a:pt x="345" y="1231"/>
                  </a:cubicBezTo>
                  <a:cubicBezTo>
                    <a:pt x="356" y="1243"/>
                    <a:pt x="361" y="1255"/>
                    <a:pt x="360" y="1264"/>
                  </a:cubicBezTo>
                  <a:cubicBezTo>
                    <a:pt x="359" y="1274"/>
                    <a:pt x="356" y="1278"/>
                    <a:pt x="333" y="1279"/>
                  </a:cubicBezTo>
                  <a:cubicBezTo>
                    <a:pt x="310" y="1280"/>
                    <a:pt x="288" y="1273"/>
                    <a:pt x="288" y="1267"/>
                  </a:cubicBezTo>
                  <a:cubicBezTo>
                    <a:pt x="288" y="1262"/>
                    <a:pt x="280" y="1260"/>
                    <a:pt x="273" y="1260"/>
                  </a:cubicBezTo>
                  <a:cubicBezTo>
                    <a:pt x="266" y="1260"/>
                    <a:pt x="267" y="1253"/>
                    <a:pt x="270" y="1239"/>
                  </a:cubicBezTo>
                  <a:cubicBezTo>
                    <a:pt x="273" y="1226"/>
                    <a:pt x="283" y="1208"/>
                    <a:pt x="277" y="1209"/>
                  </a:cubicBezTo>
                  <a:cubicBezTo>
                    <a:pt x="271" y="1211"/>
                    <a:pt x="266" y="1208"/>
                    <a:pt x="266" y="1188"/>
                  </a:cubicBezTo>
                  <a:cubicBezTo>
                    <a:pt x="266" y="1169"/>
                    <a:pt x="264" y="1163"/>
                    <a:pt x="272" y="1152"/>
                  </a:cubicBezTo>
                  <a:cubicBezTo>
                    <a:pt x="281" y="1140"/>
                    <a:pt x="279" y="1119"/>
                    <a:pt x="277" y="1102"/>
                  </a:cubicBezTo>
                  <a:cubicBezTo>
                    <a:pt x="275" y="1084"/>
                    <a:pt x="269" y="1072"/>
                    <a:pt x="274" y="1050"/>
                  </a:cubicBezTo>
                  <a:cubicBezTo>
                    <a:pt x="279" y="1029"/>
                    <a:pt x="280" y="1003"/>
                    <a:pt x="277" y="993"/>
                  </a:cubicBezTo>
                  <a:cubicBezTo>
                    <a:pt x="274" y="982"/>
                    <a:pt x="276" y="969"/>
                    <a:pt x="284" y="961"/>
                  </a:cubicBezTo>
                  <a:cubicBezTo>
                    <a:pt x="292" y="952"/>
                    <a:pt x="280" y="937"/>
                    <a:pt x="280" y="927"/>
                  </a:cubicBezTo>
                  <a:cubicBezTo>
                    <a:pt x="280" y="917"/>
                    <a:pt x="283" y="877"/>
                    <a:pt x="278" y="836"/>
                  </a:cubicBezTo>
                  <a:cubicBezTo>
                    <a:pt x="273" y="796"/>
                    <a:pt x="272" y="765"/>
                    <a:pt x="271" y="754"/>
                  </a:cubicBezTo>
                  <a:cubicBezTo>
                    <a:pt x="270" y="744"/>
                    <a:pt x="265" y="749"/>
                    <a:pt x="250" y="789"/>
                  </a:cubicBezTo>
                  <a:cubicBezTo>
                    <a:pt x="236" y="830"/>
                    <a:pt x="199" y="956"/>
                    <a:pt x="192" y="984"/>
                  </a:cubicBezTo>
                  <a:cubicBezTo>
                    <a:pt x="186" y="1008"/>
                    <a:pt x="166" y="1096"/>
                    <a:pt x="158" y="1136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0" y="506"/>
                    <a:pt x="158" y="485"/>
                    <a:pt x="163" y="469"/>
                  </a:cubicBezTo>
                  <a:cubicBezTo>
                    <a:pt x="169" y="451"/>
                    <a:pt x="171" y="426"/>
                    <a:pt x="172" y="396"/>
                  </a:cubicBezTo>
                  <a:cubicBezTo>
                    <a:pt x="172" y="396"/>
                    <a:pt x="165" y="421"/>
                    <a:pt x="158" y="437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64" y="221"/>
                    <a:pt x="175" y="219"/>
                    <a:pt x="190" y="217"/>
                  </a:cubicBezTo>
                  <a:cubicBezTo>
                    <a:pt x="226" y="212"/>
                    <a:pt x="252" y="202"/>
                    <a:pt x="261" y="195"/>
                  </a:cubicBezTo>
                  <a:cubicBezTo>
                    <a:pt x="266" y="191"/>
                    <a:pt x="269" y="188"/>
                    <a:pt x="272" y="185"/>
                  </a:cubicBezTo>
                  <a:cubicBezTo>
                    <a:pt x="274" y="182"/>
                    <a:pt x="279" y="177"/>
                    <a:pt x="275" y="177"/>
                  </a:cubicBezTo>
                  <a:cubicBezTo>
                    <a:pt x="266" y="176"/>
                    <a:pt x="264" y="142"/>
                    <a:pt x="260" y="132"/>
                  </a:cubicBezTo>
                  <a:cubicBezTo>
                    <a:pt x="255" y="122"/>
                    <a:pt x="257" y="115"/>
                    <a:pt x="260" y="106"/>
                  </a:cubicBezTo>
                  <a:cubicBezTo>
                    <a:pt x="263" y="97"/>
                    <a:pt x="257" y="83"/>
                    <a:pt x="265" y="69"/>
                  </a:cubicBezTo>
                  <a:cubicBezTo>
                    <a:pt x="272" y="55"/>
                    <a:pt x="262" y="37"/>
                    <a:pt x="272" y="35"/>
                  </a:cubicBezTo>
                  <a:cubicBezTo>
                    <a:pt x="283" y="33"/>
                    <a:pt x="279" y="21"/>
                    <a:pt x="290" y="21"/>
                  </a:cubicBezTo>
                  <a:cubicBezTo>
                    <a:pt x="300" y="21"/>
                    <a:pt x="301" y="6"/>
                    <a:pt x="312" y="11"/>
                  </a:cubicBezTo>
                  <a:cubicBezTo>
                    <a:pt x="322" y="16"/>
                    <a:pt x="322" y="0"/>
                    <a:pt x="330" y="10"/>
                  </a:cubicBezTo>
                  <a:close/>
                  <a:moveTo>
                    <a:pt x="158" y="1136"/>
                  </a:moveTo>
                  <a:cubicBezTo>
                    <a:pt x="156" y="1142"/>
                    <a:pt x="155" y="1147"/>
                    <a:pt x="155" y="1151"/>
                  </a:cubicBezTo>
                  <a:cubicBezTo>
                    <a:pt x="150" y="1175"/>
                    <a:pt x="144" y="1223"/>
                    <a:pt x="137" y="1223"/>
                  </a:cubicBezTo>
                  <a:cubicBezTo>
                    <a:pt x="131" y="1223"/>
                    <a:pt x="132" y="1228"/>
                    <a:pt x="131" y="1241"/>
                  </a:cubicBezTo>
                  <a:cubicBezTo>
                    <a:pt x="131" y="1255"/>
                    <a:pt x="117" y="1257"/>
                    <a:pt x="109" y="1260"/>
                  </a:cubicBezTo>
                  <a:cubicBezTo>
                    <a:pt x="102" y="1263"/>
                    <a:pt x="100" y="1255"/>
                    <a:pt x="100" y="1255"/>
                  </a:cubicBezTo>
                  <a:cubicBezTo>
                    <a:pt x="100" y="1255"/>
                    <a:pt x="87" y="1281"/>
                    <a:pt x="65" y="1284"/>
                  </a:cubicBezTo>
                  <a:cubicBezTo>
                    <a:pt x="43" y="1287"/>
                    <a:pt x="0" y="1295"/>
                    <a:pt x="0" y="1285"/>
                  </a:cubicBezTo>
                  <a:cubicBezTo>
                    <a:pt x="0" y="1274"/>
                    <a:pt x="5" y="1264"/>
                    <a:pt x="20" y="1256"/>
                  </a:cubicBezTo>
                  <a:cubicBezTo>
                    <a:pt x="34" y="1247"/>
                    <a:pt x="45" y="1224"/>
                    <a:pt x="51" y="1218"/>
                  </a:cubicBezTo>
                  <a:cubicBezTo>
                    <a:pt x="56" y="1212"/>
                    <a:pt x="49" y="1214"/>
                    <a:pt x="53" y="1203"/>
                  </a:cubicBezTo>
                  <a:cubicBezTo>
                    <a:pt x="58" y="1191"/>
                    <a:pt x="73" y="1123"/>
                    <a:pt x="76" y="1101"/>
                  </a:cubicBezTo>
                  <a:cubicBezTo>
                    <a:pt x="78" y="1078"/>
                    <a:pt x="77" y="1002"/>
                    <a:pt x="87" y="967"/>
                  </a:cubicBezTo>
                  <a:cubicBezTo>
                    <a:pt x="98" y="931"/>
                    <a:pt x="131" y="816"/>
                    <a:pt x="135" y="784"/>
                  </a:cubicBezTo>
                  <a:cubicBezTo>
                    <a:pt x="140" y="753"/>
                    <a:pt x="147" y="721"/>
                    <a:pt x="147" y="703"/>
                  </a:cubicBezTo>
                  <a:cubicBezTo>
                    <a:pt x="147" y="686"/>
                    <a:pt x="149" y="674"/>
                    <a:pt x="154" y="662"/>
                  </a:cubicBezTo>
                  <a:cubicBezTo>
                    <a:pt x="158" y="649"/>
                    <a:pt x="153" y="632"/>
                    <a:pt x="153" y="632"/>
                  </a:cubicBezTo>
                  <a:cubicBezTo>
                    <a:pt x="153" y="632"/>
                    <a:pt x="140" y="642"/>
                    <a:pt x="132" y="648"/>
                  </a:cubicBezTo>
                  <a:cubicBezTo>
                    <a:pt x="125" y="655"/>
                    <a:pt x="125" y="645"/>
                    <a:pt x="129" y="629"/>
                  </a:cubicBezTo>
                  <a:cubicBezTo>
                    <a:pt x="132" y="614"/>
                    <a:pt x="130" y="605"/>
                    <a:pt x="126" y="610"/>
                  </a:cubicBezTo>
                  <a:cubicBezTo>
                    <a:pt x="122" y="615"/>
                    <a:pt x="119" y="585"/>
                    <a:pt x="109" y="566"/>
                  </a:cubicBezTo>
                  <a:cubicBezTo>
                    <a:pt x="100" y="548"/>
                    <a:pt x="78" y="511"/>
                    <a:pt x="83" y="489"/>
                  </a:cubicBezTo>
                  <a:cubicBezTo>
                    <a:pt x="88" y="468"/>
                    <a:pt x="90" y="431"/>
                    <a:pt x="96" y="412"/>
                  </a:cubicBezTo>
                  <a:cubicBezTo>
                    <a:pt x="102" y="394"/>
                    <a:pt x="107" y="361"/>
                    <a:pt x="114" y="341"/>
                  </a:cubicBezTo>
                  <a:cubicBezTo>
                    <a:pt x="121" y="321"/>
                    <a:pt x="120" y="311"/>
                    <a:pt x="129" y="291"/>
                  </a:cubicBezTo>
                  <a:cubicBezTo>
                    <a:pt x="137" y="271"/>
                    <a:pt x="147" y="247"/>
                    <a:pt x="147" y="238"/>
                  </a:cubicBezTo>
                  <a:cubicBezTo>
                    <a:pt x="147" y="232"/>
                    <a:pt x="149" y="228"/>
                    <a:pt x="158" y="224"/>
                  </a:cubicBezTo>
                  <a:cubicBezTo>
                    <a:pt x="158" y="437"/>
                    <a:pt x="158" y="437"/>
                    <a:pt x="158" y="437"/>
                  </a:cubicBezTo>
                  <a:cubicBezTo>
                    <a:pt x="155" y="443"/>
                    <a:pt x="152" y="448"/>
                    <a:pt x="150" y="449"/>
                  </a:cubicBezTo>
                  <a:cubicBezTo>
                    <a:pt x="142" y="451"/>
                    <a:pt x="141" y="461"/>
                    <a:pt x="150" y="466"/>
                  </a:cubicBezTo>
                  <a:cubicBezTo>
                    <a:pt x="158" y="471"/>
                    <a:pt x="153" y="504"/>
                    <a:pt x="157" y="509"/>
                  </a:cubicBezTo>
                  <a:cubicBezTo>
                    <a:pt x="157" y="509"/>
                    <a:pt x="157" y="509"/>
                    <a:pt x="158" y="509"/>
                  </a:cubicBezTo>
                  <a:lnTo>
                    <a:pt x="158" y="11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2" name="Freeform 20">
              <a:extLst>
                <a:ext uri="{FF2B5EF4-FFF2-40B4-BE49-F238E27FC236}">
                  <a16:creationId xmlns:a16="http://schemas.microsoft.com/office/drawing/2014/main" id="{62A44A66-BB20-CA4A-D530-F33FDAFC4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" y="1169"/>
              <a:ext cx="325" cy="633"/>
            </a:xfrm>
            <a:custGeom>
              <a:avLst/>
              <a:gdLst>
                <a:gd name="T0" fmla="*/ 153 w 191"/>
                <a:gd name="T1" fmla="*/ 0 h 373"/>
                <a:gd name="T2" fmla="*/ 155 w 191"/>
                <a:gd name="T3" fmla="*/ 3 h 373"/>
                <a:gd name="T4" fmla="*/ 162 w 191"/>
                <a:gd name="T5" fmla="*/ 15 h 373"/>
                <a:gd name="T6" fmla="*/ 162 w 191"/>
                <a:gd name="T7" fmla="*/ 17 h 373"/>
                <a:gd name="T8" fmla="*/ 156 w 191"/>
                <a:gd name="T9" fmla="*/ 149 h 373"/>
                <a:gd name="T10" fmla="*/ 157 w 191"/>
                <a:gd name="T11" fmla="*/ 255 h 373"/>
                <a:gd name="T12" fmla="*/ 175 w 191"/>
                <a:gd name="T13" fmla="*/ 334 h 373"/>
                <a:gd name="T14" fmla="*/ 191 w 191"/>
                <a:gd name="T15" fmla="*/ 372 h 373"/>
                <a:gd name="T16" fmla="*/ 126 w 191"/>
                <a:gd name="T17" fmla="*/ 368 h 373"/>
                <a:gd name="T18" fmla="*/ 20 w 191"/>
                <a:gd name="T19" fmla="*/ 369 h 373"/>
                <a:gd name="T20" fmla="*/ 0 w 191"/>
                <a:gd name="T21" fmla="*/ 361 h 373"/>
                <a:gd name="T22" fmla="*/ 24 w 191"/>
                <a:gd name="T23" fmla="*/ 291 h 373"/>
                <a:gd name="T24" fmla="*/ 44 w 191"/>
                <a:gd name="T25" fmla="*/ 155 h 373"/>
                <a:gd name="T26" fmla="*/ 52 w 191"/>
                <a:gd name="T27" fmla="*/ 32 h 373"/>
                <a:gd name="T28" fmla="*/ 60 w 191"/>
                <a:gd name="T29" fmla="*/ 11 h 373"/>
                <a:gd name="T30" fmla="*/ 61 w 191"/>
                <a:gd name="T31" fmla="*/ 10 h 373"/>
                <a:gd name="T32" fmla="*/ 72 w 191"/>
                <a:gd name="T33" fmla="*/ 0 h 373"/>
                <a:gd name="T34" fmla="*/ 91 w 191"/>
                <a:gd name="T35" fmla="*/ 23 h 373"/>
                <a:gd name="T36" fmla="*/ 121 w 191"/>
                <a:gd name="T37" fmla="*/ 33 h 373"/>
                <a:gd name="T38" fmla="*/ 153 w 191"/>
                <a:gd name="T3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373">
                  <a:moveTo>
                    <a:pt x="153" y="0"/>
                  </a:moveTo>
                  <a:cubicBezTo>
                    <a:pt x="154" y="3"/>
                    <a:pt x="155" y="3"/>
                    <a:pt x="155" y="3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7"/>
                  </a:cubicBezTo>
                  <a:cubicBezTo>
                    <a:pt x="159" y="37"/>
                    <a:pt x="156" y="104"/>
                    <a:pt x="156" y="149"/>
                  </a:cubicBezTo>
                  <a:cubicBezTo>
                    <a:pt x="156" y="194"/>
                    <a:pt x="150" y="218"/>
                    <a:pt x="157" y="255"/>
                  </a:cubicBezTo>
                  <a:cubicBezTo>
                    <a:pt x="164" y="291"/>
                    <a:pt x="165" y="312"/>
                    <a:pt x="175" y="334"/>
                  </a:cubicBezTo>
                  <a:cubicBezTo>
                    <a:pt x="185" y="356"/>
                    <a:pt x="191" y="372"/>
                    <a:pt x="191" y="372"/>
                  </a:cubicBezTo>
                  <a:cubicBezTo>
                    <a:pt x="191" y="372"/>
                    <a:pt x="159" y="368"/>
                    <a:pt x="126" y="368"/>
                  </a:cubicBezTo>
                  <a:cubicBezTo>
                    <a:pt x="93" y="368"/>
                    <a:pt x="33" y="373"/>
                    <a:pt x="20" y="369"/>
                  </a:cubicBezTo>
                  <a:cubicBezTo>
                    <a:pt x="8" y="366"/>
                    <a:pt x="0" y="361"/>
                    <a:pt x="0" y="361"/>
                  </a:cubicBezTo>
                  <a:cubicBezTo>
                    <a:pt x="0" y="361"/>
                    <a:pt x="14" y="328"/>
                    <a:pt x="24" y="291"/>
                  </a:cubicBezTo>
                  <a:cubicBezTo>
                    <a:pt x="34" y="255"/>
                    <a:pt x="44" y="205"/>
                    <a:pt x="44" y="155"/>
                  </a:cubicBezTo>
                  <a:cubicBezTo>
                    <a:pt x="44" y="105"/>
                    <a:pt x="42" y="57"/>
                    <a:pt x="52" y="32"/>
                  </a:cubicBezTo>
                  <a:cubicBezTo>
                    <a:pt x="56" y="23"/>
                    <a:pt x="58" y="16"/>
                    <a:pt x="60" y="11"/>
                  </a:cubicBezTo>
                  <a:cubicBezTo>
                    <a:pt x="60" y="11"/>
                    <a:pt x="58" y="12"/>
                    <a:pt x="61" y="10"/>
                  </a:cubicBezTo>
                  <a:cubicBezTo>
                    <a:pt x="63" y="8"/>
                    <a:pt x="69" y="3"/>
                    <a:pt x="72" y="0"/>
                  </a:cubicBezTo>
                  <a:cubicBezTo>
                    <a:pt x="77" y="6"/>
                    <a:pt x="80" y="10"/>
                    <a:pt x="91" y="23"/>
                  </a:cubicBezTo>
                  <a:cubicBezTo>
                    <a:pt x="102" y="36"/>
                    <a:pt x="103" y="45"/>
                    <a:pt x="121" y="33"/>
                  </a:cubicBezTo>
                  <a:cubicBezTo>
                    <a:pt x="135" y="24"/>
                    <a:pt x="144" y="11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3" name="Freeform 21">
              <a:extLst>
                <a:ext uri="{FF2B5EF4-FFF2-40B4-BE49-F238E27FC236}">
                  <a16:creationId xmlns:a16="http://schemas.microsoft.com/office/drawing/2014/main" id="{9B4E8D73-759B-9F2A-DE5C-6412F57F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" y="1242"/>
              <a:ext cx="157" cy="626"/>
            </a:xfrm>
            <a:custGeom>
              <a:avLst/>
              <a:gdLst>
                <a:gd name="T0" fmla="*/ 77 w 92"/>
                <a:gd name="T1" fmla="*/ 0 h 369"/>
                <a:gd name="T2" fmla="*/ 59 w 92"/>
                <a:gd name="T3" fmla="*/ 18 h 369"/>
                <a:gd name="T4" fmla="*/ 65 w 92"/>
                <a:gd name="T5" fmla="*/ 29 h 369"/>
                <a:gd name="T6" fmla="*/ 37 w 92"/>
                <a:gd name="T7" fmla="*/ 139 h 369"/>
                <a:gd name="T8" fmla="*/ 4 w 92"/>
                <a:gd name="T9" fmla="*/ 314 h 369"/>
                <a:gd name="T10" fmla="*/ 15 w 92"/>
                <a:gd name="T11" fmla="*/ 354 h 369"/>
                <a:gd name="T12" fmla="*/ 35 w 92"/>
                <a:gd name="T13" fmla="*/ 356 h 369"/>
                <a:gd name="T14" fmla="*/ 59 w 92"/>
                <a:gd name="T15" fmla="*/ 311 h 369"/>
                <a:gd name="T16" fmla="*/ 80 w 92"/>
                <a:gd name="T17" fmla="*/ 168 h 369"/>
                <a:gd name="T18" fmla="*/ 87 w 92"/>
                <a:gd name="T19" fmla="*/ 57 h 369"/>
                <a:gd name="T20" fmla="*/ 81 w 92"/>
                <a:gd name="T21" fmla="*/ 29 h 369"/>
                <a:gd name="T22" fmla="*/ 92 w 92"/>
                <a:gd name="T23" fmla="*/ 17 h 369"/>
                <a:gd name="T24" fmla="*/ 77 w 92"/>
                <a:gd name="T2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369">
                  <a:moveTo>
                    <a:pt x="77" y="0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68" y="21"/>
                    <a:pt x="65" y="29"/>
                  </a:cubicBezTo>
                  <a:cubicBezTo>
                    <a:pt x="62" y="37"/>
                    <a:pt x="49" y="81"/>
                    <a:pt x="37" y="139"/>
                  </a:cubicBezTo>
                  <a:cubicBezTo>
                    <a:pt x="24" y="198"/>
                    <a:pt x="7" y="300"/>
                    <a:pt x="4" y="314"/>
                  </a:cubicBezTo>
                  <a:cubicBezTo>
                    <a:pt x="0" y="329"/>
                    <a:pt x="5" y="339"/>
                    <a:pt x="15" y="354"/>
                  </a:cubicBezTo>
                  <a:cubicBezTo>
                    <a:pt x="24" y="369"/>
                    <a:pt x="25" y="369"/>
                    <a:pt x="35" y="356"/>
                  </a:cubicBezTo>
                  <a:cubicBezTo>
                    <a:pt x="45" y="343"/>
                    <a:pt x="52" y="348"/>
                    <a:pt x="59" y="311"/>
                  </a:cubicBezTo>
                  <a:cubicBezTo>
                    <a:pt x="65" y="274"/>
                    <a:pt x="75" y="200"/>
                    <a:pt x="80" y="168"/>
                  </a:cubicBezTo>
                  <a:cubicBezTo>
                    <a:pt x="85" y="135"/>
                    <a:pt x="91" y="72"/>
                    <a:pt x="87" y="57"/>
                  </a:cubicBezTo>
                  <a:cubicBezTo>
                    <a:pt x="83" y="43"/>
                    <a:pt x="80" y="35"/>
                    <a:pt x="81" y="29"/>
                  </a:cubicBezTo>
                  <a:cubicBezTo>
                    <a:pt x="83" y="23"/>
                    <a:pt x="92" y="17"/>
                    <a:pt x="92" y="17"/>
                  </a:cubicBezTo>
                  <a:cubicBezTo>
                    <a:pt x="92" y="17"/>
                    <a:pt x="85" y="4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4" name="Group 4">
            <a:extLst>
              <a:ext uri="{FF2B5EF4-FFF2-40B4-BE49-F238E27FC236}">
                <a16:creationId xmlns:a16="http://schemas.microsoft.com/office/drawing/2014/main" id="{242BAF08-1579-78B8-B647-6D5EBD1002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65221" y="598844"/>
            <a:ext cx="656699" cy="2040636"/>
            <a:chOff x="110" y="939"/>
            <a:chExt cx="391" cy="1215"/>
          </a:xfrm>
        </p:grpSpPr>
        <p:sp>
          <p:nvSpPr>
            <p:cNvPr id="1185" name="Freeform 5">
              <a:extLst>
                <a:ext uri="{FF2B5EF4-FFF2-40B4-BE49-F238E27FC236}">
                  <a16:creationId xmlns:a16="http://schemas.microsoft.com/office/drawing/2014/main" id="{96B50FC4-8935-16D7-E5E9-D7AD21EF9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6" name="Freeform 6">
              <a:extLst>
                <a:ext uri="{FF2B5EF4-FFF2-40B4-BE49-F238E27FC236}">
                  <a16:creationId xmlns:a16="http://schemas.microsoft.com/office/drawing/2014/main" id="{6ACACDE0-4FEA-25B6-C5B4-8A4A476C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Freeform 7">
              <a:extLst>
                <a:ext uri="{FF2B5EF4-FFF2-40B4-BE49-F238E27FC236}">
                  <a16:creationId xmlns:a16="http://schemas.microsoft.com/office/drawing/2014/main" id="{2F92324F-5E31-F81F-388A-D4F67B8AE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Freeform 8">
              <a:extLst>
                <a:ext uri="{FF2B5EF4-FFF2-40B4-BE49-F238E27FC236}">
                  <a16:creationId xmlns:a16="http://schemas.microsoft.com/office/drawing/2014/main" id="{6E083EC2-F03E-D0DF-A3DE-44B218A66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Freeform 9">
              <a:extLst>
                <a:ext uri="{FF2B5EF4-FFF2-40B4-BE49-F238E27FC236}">
                  <a16:creationId xmlns:a16="http://schemas.microsoft.com/office/drawing/2014/main" id="{FB4B7B16-B520-64A9-479A-5A5205C7C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0" name="Rectangle 1189">
            <a:extLst>
              <a:ext uri="{FF2B5EF4-FFF2-40B4-BE49-F238E27FC236}">
                <a16:creationId xmlns:a16="http://schemas.microsoft.com/office/drawing/2014/main" id="{E4A4F634-2B00-21D5-0C6B-4B69AB61FF7F}"/>
              </a:ext>
            </a:extLst>
          </p:cNvPr>
          <p:cNvSpPr/>
          <p:nvPr/>
        </p:nvSpPr>
        <p:spPr>
          <a:xfrm>
            <a:off x="1351021" y="2967644"/>
            <a:ext cx="1184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1191" name="Rectangle 1190">
            <a:extLst>
              <a:ext uri="{FF2B5EF4-FFF2-40B4-BE49-F238E27FC236}">
                <a16:creationId xmlns:a16="http://schemas.microsoft.com/office/drawing/2014/main" id="{BA2999D7-EDD5-D5E7-BED0-A3FAEB74C34E}"/>
              </a:ext>
            </a:extLst>
          </p:cNvPr>
          <p:cNvSpPr/>
          <p:nvPr/>
        </p:nvSpPr>
        <p:spPr>
          <a:xfrm>
            <a:off x="2849737" y="2263623"/>
            <a:ext cx="192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B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1192" name="Rectangle 1191">
            <a:extLst>
              <a:ext uri="{FF2B5EF4-FFF2-40B4-BE49-F238E27FC236}">
                <a16:creationId xmlns:a16="http://schemas.microsoft.com/office/drawing/2014/main" id="{040E918E-ACF4-9AB5-6E71-1710FF00A5F9}"/>
              </a:ext>
            </a:extLst>
          </p:cNvPr>
          <p:cNvSpPr/>
          <p:nvPr/>
        </p:nvSpPr>
        <p:spPr>
          <a:xfrm>
            <a:off x="4593619" y="1559602"/>
            <a:ext cx="2175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86CD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Backend</a:t>
            </a:r>
          </a:p>
        </p:txBody>
      </p:sp>
      <p:sp>
        <p:nvSpPr>
          <p:cNvPr id="1193" name="Rectangle 1192">
            <a:extLst>
              <a:ext uri="{FF2B5EF4-FFF2-40B4-BE49-F238E27FC236}">
                <a16:creationId xmlns:a16="http://schemas.microsoft.com/office/drawing/2014/main" id="{87A0D34F-9E57-D6DF-59EE-8EE770741613}"/>
              </a:ext>
            </a:extLst>
          </p:cNvPr>
          <p:cNvSpPr/>
          <p:nvPr/>
        </p:nvSpPr>
        <p:spPr>
          <a:xfrm>
            <a:off x="6680600" y="855581"/>
            <a:ext cx="1739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1194" name="Rectangle 1193">
            <a:extLst>
              <a:ext uri="{FF2B5EF4-FFF2-40B4-BE49-F238E27FC236}">
                <a16:creationId xmlns:a16="http://schemas.microsoft.com/office/drawing/2014/main" id="{26DA20FB-B85C-B4AC-AAFC-FDC25354C358}"/>
              </a:ext>
            </a:extLst>
          </p:cNvPr>
          <p:cNvSpPr/>
          <p:nvPr/>
        </p:nvSpPr>
        <p:spPr>
          <a:xfrm>
            <a:off x="10207548" y="843166"/>
            <a:ext cx="16439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Frontend</a:t>
            </a:r>
          </a:p>
        </p:txBody>
      </p:sp>
    </p:spTree>
    <p:extLst>
      <p:ext uri="{BB962C8B-B14F-4D97-AF65-F5344CB8AC3E}">
        <p14:creationId xmlns:p14="http://schemas.microsoft.com/office/powerpoint/2010/main" val="33129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" grpId="0"/>
      <p:bldP spid="1192" grpId="0"/>
      <p:bldP spid="1193" grpId="0"/>
      <p:bldP spid="11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Software Architecture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2BFA68-67EC-6D8E-E4C7-936BC20E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70432"/>
            <a:ext cx="7099300" cy="5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86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Sources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81EDD-D896-569D-2342-C22E152E6171}"/>
              </a:ext>
            </a:extLst>
          </p:cNvPr>
          <p:cNvGrpSpPr/>
          <p:nvPr/>
        </p:nvGrpSpPr>
        <p:grpSpPr>
          <a:xfrm>
            <a:off x="852899" y="1275297"/>
            <a:ext cx="4078356" cy="4985980"/>
            <a:chOff x="866151" y="1220674"/>
            <a:chExt cx="4078356" cy="4985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E381A-6CA2-D581-9CA9-3A08F3B91A0C}"/>
                </a:ext>
              </a:extLst>
            </p:cNvPr>
            <p:cNvSpPr txBox="1"/>
            <p:nvPr/>
          </p:nvSpPr>
          <p:spPr>
            <a:xfrm>
              <a:off x="866151" y="1220674"/>
              <a:ext cx="4078356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Variant information (SNPs)</a:t>
              </a:r>
            </a:p>
            <a:p>
              <a:r>
                <a:rPr lang="en-BW" b="1" dirty="0"/>
                <a:t>	</a:t>
              </a:r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GWAS Catalog</a:t>
              </a:r>
              <a:r>
                <a:rPr lang="en-BW" sz="1400" b="1" dirty="0"/>
                <a:t>:</a:t>
              </a:r>
            </a:p>
            <a:p>
              <a:r>
                <a:rPr lang="en-BW" sz="1400" dirty="0"/>
                <a:t>Snp name</a:t>
              </a:r>
            </a:p>
            <a:p>
              <a:r>
                <a:rPr lang="en-BW" sz="1400" dirty="0"/>
                <a:t>Risk Allele</a:t>
              </a:r>
            </a:p>
            <a:p>
              <a:r>
                <a:rPr lang="en-BW" sz="1400" dirty="0"/>
                <a:t>Mapped genes</a:t>
              </a:r>
            </a:p>
            <a:p>
              <a:r>
                <a:rPr lang="en-BW" sz="1400" dirty="0"/>
                <a:t>p-values</a:t>
              </a:r>
            </a:p>
            <a:p>
              <a:r>
                <a:rPr lang="en-GB" sz="1400" dirty="0"/>
                <a:t>C</a:t>
              </a:r>
              <a:r>
                <a:rPr lang="en-BW" sz="1400" dirty="0"/>
                <a:t>hromosome location</a:t>
              </a:r>
            </a:p>
            <a:p>
              <a:pPr algn="ctr"/>
              <a:endParaRPr lang="en-BW" b="1" dirty="0"/>
            </a:p>
            <a:p>
              <a:pPr algn="ctr"/>
              <a:endParaRPr lang="en-BW" b="1" dirty="0"/>
            </a:p>
            <a:p>
              <a:r>
                <a:rPr lang="en-BW" b="1" dirty="0"/>
                <a:t>Gene Ontology data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Go term</a:t>
              </a:r>
            </a:p>
            <a:p>
              <a:r>
                <a:rPr lang="en-GB" sz="1400" dirty="0"/>
                <a:t>Go domain</a:t>
              </a:r>
            </a:p>
            <a:p>
              <a:r>
                <a:rPr lang="en-GB" sz="1400" dirty="0"/>
                <a:t>Go definition</a:t>
              </a:r>
            </a:p>
            <a:p>
              <a:r>
                <a:rPr lang="en-GB" sz="1400" dirty="0"/>
                <a:t>Go term accession 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GO Resource:</a:t>
              </a:r>
            </a:p>
            <a:p>
              <a:r>
                <a:rPr lang="en-BW" sz="1400" dirty="0"/>
                <a:t>Missing data </a:t>
              </a:r>
            </a:p>
            <a:p>
              <a:endParaRPr lang="en-BW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BDACF7-44C4-3D1E-F479-11DA2E7BE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888" y="1884334"/>
              <a:ext cx="1078390" cy="876677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549BA97-D10B-5778-14D3-6F2757A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806" y="3887368"/>
              <a:ext cx="1116472" cy="907635"/>
            </a:xfrm>
            <a:prstGeom prst="rect">
              <a:avLst/>
            </a:prstGeom>
          </p:spPr>
        </p:pic>
        <p:pic>
          <p:nvPicPr>
            <p:cNvPr id="17" name="Picture 16" descr="Text, whiteboard&#10;&#10;Description automatically generated">
              <a:extLst>
                <a:ext uri="{FF2B5EF4-FFF2-40B4-BE49-F238E27FC236}">
                  <a16:creationId xmlns:a16="http://schemas.microsoft.com/office/drawing/2014/main" id="{B034FE98-ACAA-9F58-666A-F59455C8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7807" y="5288759"/>
              <a:ext cx="1116472" cy="90763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452121-109D-E734-50C9-7AF44702AA16}"/>
              </a:ext>
            </a:extLst>
          </p:cNvPr>
          <p:cNvGrpSpPr/>
          <p:nvPr/>
        </p:nvGrpSpPr>
        <p:grpSpPr>
          <a:xfrm>
            <a:off x="6096000" y="1213741"/>
            <a:ext cx="4214191" cy="5109091"/>
            <a:chOff x="6096000" y="1152186"/>
            <a:chExt cx="4214191" cy="5109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12461-7C85-36A2-D585-C24D9FD7F9AC}"/>
                </a:ext>
              </a:extLst>
            </p:cNvPr>
            <p:cNvSpPr txBox="1"/>
            <p:nvPr/>
          </p:nvSpPr>
          <p:spPr>
            <a:xfrm>
              <a:off x="6096000" y="1152186"/>
              <a:ext cx="4214191" cy="510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Clinical/ Functional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Variant Consequence </a:t>
              </a:r>
            </a:p>
            <a:p>
              <a:r>
                <a:rPr lang="en-BW" sz="1400" dirty="0"/>
                <a:t>Clinical Significance</a:t>
              </a:r>
            </a:p>
            <a:p>
              <a:r>
                <a:rPr lang="en-BW" sz="1400" dirty="0"/>
                <a:t>Polyphen prediction</a:t>
              </a:r>
            </a:p>
            <a:p>
              <a:r>
                <a:rPr lang="en-BW" sz="1400" dirty="0"/>
                <a:t>Polyphen Score</a:t>
              </a:r>
            </a:p>
            <a:p>
              <a:r>
                <a:rPr lang="en-BW" sz="1400" dirty="0"/>
                <a:t>SIFT prediction</a:t>
              </a:r>
            </a:p>
            <a:p>
              <a:r>
                <a:rPr lang="en-BW" sz="1400" dirty="0"/>
                <a:t>SIFT score</a:t>
              </a:r>
            </a:p>
            <a:p>
              <a:endParaRPr lang="en-BW" sz="1400" b="1" dirty="0"/>
            </a:p>
            <a:p>
              <a:endParaRPr lang="en-BW" b="1" dirty="0"/>
            </a:p>
            <a:p>
              <a:r>
                <a:rPr lang="en-BW" b="1" dirty="0"/>
                <a:t>Allele Frequencies </a:t>
              </a:r>
            </a:p>
            <a:p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RAF per population</a:t>
              </a:r>
            </a:p>
            <a:p>
              <a:endParaRPr lang="en-BW" sz="1400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LD link:</a:t>
              </a:r>
            </a:p>
            <a:p>
              <a:r>
                <a:rPr lang="en-BW" sz="1400" dirty="0"/>
                <a:t>Linkage Disequilibrium values </a:t>
              </a:r>
            </a:p>
            <a:p>
              <a:endParaRPr lang="en-BW" b="1" dirty="0"/>
            </a:p>
            <a:p>
              <a:endParaRPr lang="en-BW" b="1" dirty="0"/>
            </a:p>
            <a:p>
              <a:endParaRPr lang="en-BW" b="1" dirty="0"/>
            </a:p>
          </p:txBody>
        </p:sp>
        <p:pic>
          <p:nvPicPr>
            <p:cNvPr id="14" name="Picture 1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6275EB3-2497-7A28-13D5-26CDB8C5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716" y="1747799"/>
              <a:ext cx="1050474" cy="853982"/>
            </a:xfrm>
            <a:prstGeom prst="rect">
              <a:avLst/>
            </a:prstGeom>
          </p:spPr>
        </p:pic>
        <p:pic>
          <p:nvPicPr>
            <p:cNvPr id="19" name="Picture 1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F7D1BE3-78AF-4435-19B1-B1EE0B8D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8233" y="5169641"/>
              <a:ext cx="1119509" cy="765703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24B3C222-558E-4B19-277B-BA648284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8233" y="4013501"/>
              <a:ext cx="1050474" cy="85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Database Schema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69A178-3A3E-4709-A036-39A20850B36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ACE58B-BC28-C600-3DBC-356F7B65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1420156"/>
            <a:ext cx="9663256" cy="46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473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9946</TotalTime>
  <Words>956</Words>
  <Application>Microsoft Macintosh PowerPoint</Application>
  <PresentationFormat>Widescreen</PresentationFormat>
  <Paragraphs>159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Avenir Next LT Pro Light</vt:lpstr>
      <vt:lpstr>Century Gothic</vt:lpstr>
      <vt:lpstr>BlocksVTI</vt:lpstr>
      <vt:lpstr>Type 1 Diabetes SNP Portal</vt:lpstr>
      <vt:lpstr> Introduction</vt:lpstr>
      <vt:lpstr> Global Burden of Diabetes</vt:lpstr>
      <vt:lpstr> Population</vt:lpstr>
      <vt:lpstr>  Project Significance</vt:lpstr>
      <vt:lpstr> Methods</vt:lpstr>
      <vt:lpstr> Software Architecture</vt:lpstr>
      <vt:lpstr> Data Sources</vt:lpstr>
      <vt:lpstr> Database Schema</vt:lpstr>
      <vt:lpstr> Website Backend</vt:lpstr>
      <vt:lpstr> Data Analysis Manhattan plot</vt:lpstr>
      <vt:lpstr> Data Analysis Linkage Disequilibrium</vt:lpstr>
      <vt:lpstr> Website Frontend Overview</vt:lpstr>
      <vt:lpstr> Website Demo</vt:lpstr>
      <vt:lpstr> Limitations &amp; Recommendations</vt:lpstr>
      <vt:lpstr> Conclusion</vt:lpstr>
      <vt:lpstr> References</vt:lpstr>
      <vt:lpstr> Team Microsoft Edge</vt:lpstr>
      <vt:lpstr>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 SNP Portal</dc:title>
  <dc:creator>Lynnette Nokulunga Bhebhe</dc:creator>
  <cp:lastModifiedBy>Lynnette Nokulunga Bhebhe</cp:lastModifiedBy>
  <cp:revision>12</cp:revision>
  <dcterms:created xsi:type="dcterms:W3CDTF">2023-02-23T14:10:41Z</dcterms:created>
  <dcterms:modified xsi:type="dcterms:W3CDTF">2023-03-02T11:57:06Z</dcterms:modified>
</cp:coreProperties>
</file>